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v" ContentType="vide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7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viewProps" Target="viewProp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E102-E164-4026-935C-A990BB8D9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8E925-5B28-4F04-8DE0-AE1DBF947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CF77D-7560-48C1-AF27-57556E6F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4B1-8CC1-4415-AA95-0194CAC70A62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70B29-9EAE-4C71-B360-2F5C8E00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445C4-0094-4544-AC6D-5D7E8EBE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B615-3E3A-4772-83BF-32031D06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7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C33C-F421-4C7B-937D-67EBAA99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054C4-7575-42BD-90DB-D98363D0D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0165-D3C8-4A71-AEE0-2AF13BFA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4B1-8CC1-4415-AA95-0194CAC70A62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4D655-0DC3-447C-98C6-C7DC8B66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EA8AC-2747-4075-9E55-1758E120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B615-3E3A-4772-83BF-32031D06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33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ED963F-B467-47E4-828D-66CCDD9EE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FF960-BD0E-4F50-9485-4E6D0C15C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F9BF1-E21D-4C24-B3C4-DC195467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4B1-8CC1-4415-AA95-0194CAC70A62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81177-C7C4-4745-834B-A8F8231A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2344D-303F-4DF8-B34B-F571F604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B615-3E3A-4772-83BF-32031D06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9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4AF2-0195-4BE0-9F0D-B2273D84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CD23-492B-40FB-8D5A-3BEE6461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4CBA7-447C-4922-B637-4720E968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4B1-8CC1-4415-AA95-0194CAC70A62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9D80E-4F4B-49C3-972F-4537D44B2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C7A87-4F18-4290-BBDC-AB1070C4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B615-3E3A-4772-83BF-32031D06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63084-E5FC-4996-83B8-941218B3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CBCC7-4A37-41CE-B38A-422E759AE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BB838-C781-4587-9C7D-0F3B9D0A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4B1-8CC1-4415-AA95-0194CAC70A62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9A267-FB8A-472E-8FBD-72F04D67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3C052-E540-4FB6-9E08-B9099D88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B615-3E3A-4772-83BF-32031D06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7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19E4-1762-405E-A70B-6CC45D54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E6FA3-BECA-4C63-B073-8A29D654B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90C6B-0A9D-4481-8703-0084337DC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E204C-5FCB-4DB4-A4FC-BB0E76BD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4B1-8CC1-4415-AA95-0194CAC70A62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2E45E-FAE3-4F83-8CD9-FA143A03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19D6E-23EF-4577-9E1B-53AB878A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B615-3E3A-4772-83BF-32031D06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2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0783-0A14-4F1A-B2E7-4202F7B9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91BC9-D56D-4A23-9498-2A895D285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DD647-C77B-497A-A1B0-A5B1AD007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8F46B-E739-4144-BF48-507A2CACA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FC6D2-23FA-4106-84A9-62E3FDAECD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EE2EBF-883C-4F8A-8197-00B3C4E5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4B1-8CC1-4415-AA95-0194CAC70A62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36C1E-67B5-4CB3-BD86-A3E894C2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A44D6-CF09-4AC9-8C71-836F61B3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B615-3E3A-4772-83BF-32031D06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94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9005-7382-4185-85C5-C1844C44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5D94D-8F16-4C2E-9810-255D14AC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4B1-8CC1-4415-AA95-0194CAC70A62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4A78B-123B-4A50-AA1E-CBC44E49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EA16B-E01F-4E5A-8796-145CD1F8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B615-3E3A-4772-83BF-32031D06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1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90137-BE38-445F-A229-F9815DE0C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4B1-8CC1-4415-AA95-0194CAC70A62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2F776-C2DB-4FB6-8ED0-7C127266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33A13-3D2C-47F6-9482-9BF4375C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B615-3E3A-4772-83BF-32031D06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197E-F223-4498-9800-F5986D13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01EE-A73A-444A-B621-00817E253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76CA3-7BB0-4129-99A6-D90FEA019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77E37-449D-4B62-83B0-C7AD0137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4B1-8CC1-4415-AA95-0194CAC70A62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5754B-E814-4FE5-82EA-2BA32E56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90ADA-C9F7-4A16-8036-B2697178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B615-3E3A-4772-83BF-32031D06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3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DC92-B611-48DE-8858-30C8715B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BE60C-947F-44C0-9D47-7F24D9854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5D33-D775-4F55-ABF8-D841F9F48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CD694-91F1-442B-9A81-3B7C3E97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4B1-8CC1-4415-AA95-0194CAC70A62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32B76-D363-4D0B-9520-07999DBD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3AD32-AE12-4079-BBD7-667AF67A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B615-3E3A-4772-83BF-32031D06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2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16E1B7-09B8-4EE9-B624-84034AAE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CD12D-B790-4D49-879E-B647ACA26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E8F6B-2DA2-4EC7-A1AC-295E47514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6A4B1-8CC1-4415-AA95-0194CAC70A62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4940D-5B4E-4806-B3E6-02E3FA98D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36651-79BB-42A0-B331-5198678F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5B615-3E3A-4772-83BF-32031D06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32.m4v"/><Relationship Id="rId7" Type="http://schemas.openxmlformats.org/officeDocument/2006/relationships/image" Target="../media/image31.sv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4" Type="http://schemas.openxmlformats.org/officeDocument/2006/relationships/video" Target="../media/media32.m4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33.m4v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svg"/><Relationship Id="rId4" Type="http://schemas.openxmlformats.org/officeDocument/2006/relationships/video" Target="../media/media33.m4v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34.m4v"/><Relationship Id="rId7" Type="http://schemas.openxmlformats.org/officeDocument/2006/relationships/image" Target="../media/image1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svg"/><Relationship Id="rId4" Type="http://schemas.openxmlformats.org/officeDocument/2006/relationships/video" Target="../media/media34.m4v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35.m4v"/><Relationship Id="rId7" Type="http://schemas.openxmlformats.org/officeDocument/2006/relationships/image" Target="../media/image31.sv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35.m4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36.m4v"/><Relationship Id="rId7" Type="http://schemas.openxmlformats.org/officeDocument/2006/relationships/image" Target="../media/image1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36.m4v"/><Relationship Id="rId9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37.m4v"/><Relationship Id="rId7" Type="http://schemas.openxmlformats.org/officeDocument/2006/relationships/image" Target="../media/image1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4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svg"/><Relationship Id="rId4" Type="http://schemas.openxmlformats.org/officeDocument/2006/relationships/video" Target="../media/media37.m4v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38.m4v"/><Relationship Id="rId7" Type="http://schemas.openxmlformats.org/officeDocument/2006/relationships/image" Target="../media/image1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svg"/><Relationship Id="rId4" Type="http://schemas.openxmlformats.org/officeDocument/2006/relationships/video" Target="../media/media38.m4v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microsoft.com/office/2007/relationships/media" Target="../media/media40.mp3"/><Relationship Id="rId7" Type="http://schemas.openxmlformats.org/officeDocument/2006/relationships/image" Target="../media/image30.png"/><Relationship Id="rId2" Type="http://schemas.openxmlformats.org/officeDocument/2006/relationships/video" Target="../media/media39.m4v"/><Relationship Id="rId1" Type="http://schemas.microsoft.com/office/2007/relationships/media" Target="../media/media39.m4v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audio" Target="../media/media40.mp3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41.m4v"/><Relationship Id="rId7" Type="http://schemas.openxmlformats.org/officeDocument/2006/relationships/image" Target="../media/image14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2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4" Type="http://schemas.openxmlformats.org/officeDocument/2006/relationships/video" Target="../media/media41.m4v"/><Relationship Id="rId9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microsoft.com/office/2007/relationships/media" Target="../media/media43.mp3"/><Relationship Id="rId7" Type="http://schemas.openxmlformats.org/officeDocument/2006/relationships/image" Target="../media/image30.png"/><Relationship Id="rId2" Type="http://schemas.openxmlformats.org/officeDocument/2006/relationships/video" Target="../media/media42.m4v"/><Relationship Id="rId1" Type="http://schemas.microsoft.com/office/2007/relationships/media" Target="../media/media42.m4v"/><Relationship Id="rId6" Type="http://schemas.openxmlformats.org/officeDocument/2006/relationships/image" Target="../media/image21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audio" Target="../media/media43.mp3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2.jpg"/><Relationship Id="rId21" Type="http://schemas.microsoft.com/office/2007/relationships/media" Target="../media/media11.mp3"/><Relationship Id="rId34" Type="http://schemas.openxmlformats.org/officeDocument/2006/relationships/image" Target="../media/image10.jp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slideLayout" Target="../slideLayouts/slideLayout7.xml"/><Relationship Id="rId33" Type="http://schemas.openxmlformats.org/officeDocument/2006/relationships/image" Target="../media/image9.jpg"/><Relationship Id="rId38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5.jp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image" Target="../media/image8.jpg"/><Relationship Id="rId37" Type="http://schemas.openxmlformats.org/officeDocument/2006/relationships/image" Target="../media/image13.jpe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image" Target="../media/image4.jpg"/><Relationship Id="rId36" Type="http://schemas.openxmlformats.org/officeDocument/2006/relationships/image" Target="../media/image12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7.jp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image" Target="../media/image3.jpg"/><Relationship Id="rId30" Type="http://schemas.openxmlformats.org/officeDocument/2006/relationships/image" Target="../media/image6.jpg"/><Relationship Id="rId35" Type="http://schemas.openxmlformats.org/officeDocument/2006/relationships/image" Target="../media/image11.jpg"/><Relationship Id="rId8" Type="http://schemas.openxmlformats.org/officeDocument/2006/relationships/audio" Target="../media/media4.mp3"/><Relationship Id="rId3" Type="http://schemas.microsoft.com/office/2007/relationships/media" Target="../media/media2.mp3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44.m4v"/><Relationship Id="rId7" Type="http://schemas.openxmlformats.org/officeDocument/2006/relationships/image" Target="../media/image14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8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44.m4v"/><Relationship Id="rId9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45.m4v"/><Relationship Id="rId7" Type="http://schemas.openxmlformats.org/officeDocument/2006/relationships/image" Target="../media/image14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9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4" Type="http://schemas.openxmlformats.org/officeDocument/2006/relationships/video" Target="../media/media45.m4v"/><Relationship Id="rId9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46.m4v"/><Relationship Id="rId7" Type="http://schemas.openxmlformats.org/officeDocument/2006/relationships/image" Target="../media/image14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7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46.m4v"/><Relationship Id="rId9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47.m4v"/><Relationship Id="rId7" Type="http://schemas.openxmlformats.org/officeDocument/2006/relationships/image" Target="../media/image14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3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47.m4v"/><Relationship Id="rId9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48.m4v"/><Relationship Id="rId7" Type="http://schemas.openxmlformats.org/officeDocument/2006/relationships/image" Target="../media/image14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17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48.m4v"/><Relationship Id="rId9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49.m4v"/><Relationship Id="rId7" Type="http://schemas.openxmlformats.org/officeDocument/2006/relationships/image" Target="../media/image14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16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49.m4v"/><Relationship Id="rId9" Type="http://schemas.openxmlformats.org/officeDocument/2006/relationships/image" Target="../media/image31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50.m4v"/><Relationship Id="rId7" Type="http://schemas.openxmlformats.org/officeDocument/2006/relationships/image" Target="../media/image14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50.m4v"/><Relationship Id="rId9" Type="http://schemas.openxmlformats.org/officeDocument/2006/relationships/image" Target="../media/image31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51.m4v"/><Relationship Id="rId7" Type="http://schemas.openxmlformats.org/officeDocument/2006/relationships/image" Target="../media/image14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0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video" Target="../media/media51.m4v"/><Relationship Id="rId9" Type="http://schemas.openxmlformats.org/officeDocument/2006/relationships/image" Target="../media/image3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52.m4v"/><Relationship Id="rId7" Type="http://schemas.openxmlformats.org/officeDocument/2006/relationships/image" Target="../media/image14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6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52.m4v"/><Relationship Id="rId9" Type="http://schemas.openxmlformats.org/officeDocument/2006/relationships/image" Target="../media/image31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53.m4v"/><Relationship Id="rId7" Type="http://schemas.openxmlformats.org/officeDocument/2006/relationships/image" Target="../media/image14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28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video" Target="../media/media53.m4v"/><Relationship Id="rId9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19.mp3"/><Relationship Id="rId18" Type="http://schemas.openxmlformats.org/officeDocument/2006/relationships/audio" Target="../media/media21.mp3"/><Relationship Id="rId26" Type="http://schemas.openxmlformats.org/officeDocument/2006/relationships/image" Target="../media/image15.jpg"/><Relationship Id="rId21" Type="http://schemas.microsoft.com/office/2007/relationships/media" Target="../media/media23.mp3"/><Relationship Id="rId34" Type="http://schemas.openxmlformats.org/officeDocument/2006/relationships/image" Target="../media/image23.jpg"/><Relationship Id="rId7" Type="http://schemas.microsoft.com/office/2007/relationships/media" Target="../media/media16.mp3"/><Relationship Id="rId12" Type="http://schemas.openxmlformats.org/officeDocument/2006/relationships/audio" Target="../media/media18.mp3"/><Relationship Id="rId17" Type="http://schemas.microsoft.com/office/2007/relationships/media" Target="../media/media21.mp3"/><Relationship Id="rId25" Type="http://schemas.openxmlformats.org/officeDocument/2006/relationships/slideLayout" Target="../slideLayouts/slideLayout7.xml"/><Relationship Id="rId33" Type="http://schemas.openxmlformats.org/officeDocument/2006/relationships/image" Target="../media/image22.jpg"/><Relationship Id="rId38" Type="http://schemas.openxmlformats.org/officeDocument/2006/relationships/image" Target="../media/image14.png"/><Relationship Id="rId2" Type="http://schemas.openxmlformats.org/officeDocument/2006/relationships/audio" Target="../media/media13.mp3"/><Relationship Id="rId16" Type="http://schemas.openxmlformats.org/officeDocument/2006/relationships/audio" Target="../media/media20.mp3"/><Relationship Id="rId20" Type="http://schemas.openxmlformats.org/officeDocument/2006/relationships/audio" Target="../media/media22.mp3"/><Relationship Id="rId29" Type="http://schemas.openxmlformats.org/officeDocument/2006/relationships/image" Target="../media/image18.jpg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microsoft.com/office/2007/relationships/media" Target="../media/media18.mp3"/><Relationship Id="rId24" Type="http://schemas.openxmlformats.org/officeDocument/2006/relationships/audio" Target="../media/media24.mp3"/><Relationship Id="rId32" Type="http://schemas.openxmlformats.org/officeDocument/2006/relationships/image" Target="../media/image21.jpg"/><Relationship Id="rId37" Type="http://schemas.openxmlformats.org/officeDocument/2006/relationships/image" Target="../media/image26.jpg"/><Relationship Id="rId5" Type="http://schemas.microsoft.com/office/2007/relationships/media" Target="../media/media15.mp3"/><Relationship Id="rId15" Type="http://schemas.microsoft.com/office/2007/relationships/media" Target="../media/media20.mp3"/><Relationship Id="rId23" Type="http://schemas.microsoft.com/office/2007/relationships/media" Target="../media/media24.mp3"/><Relationship Id="rId28" Type="http://schemas.openxmlformats.org/officeDocument/2006/relationships/image" Target="../media/image17.jpg"/><Relationship Id="rId36" Type="http://schemas.openxmlformats.org/officeDocument/2006/relationships/image" Target="../media/image25.jpeg"/><Relationship Id="rId10" Type="http://schemas.openxmlformats.org/officeDocument/2006/relationships/audio" Target="../media/media17.mp3"/><Relationship Id="rId19" Type="http://schemas.microsoft.com/office/2007/relationships/media" Target="../media/media22.mp3"/><Relationship Id="rId31" Type="http://schemas.openxmlformats.org/officeDocument/2006/relationships/image" Target="../media/image20.jpg"/><Relationship Id="rId4" Type="http://schemas.openxmlformats.org/officeDocument/2006/relationships/audio" Target="../media/media14.mp3"/><Relationship Id="rId9" Type="http://schemas.microsoft.com/office/2007/relationships/media" Target="../media/media17.mp3"/><Relationship Id="rId14" Type="http://schemas.openxmlformats.org/officeDocument/2006/relationships/audio" Target="../media/media19.mp3"/><Relationship Id="rId22" Type="http://schemas.openxmlformats.org/officeDocument/2006/relationships/audio" Target="../media/media23.mp3"/><Relationship Id="rId27" Type="http://schemas.openxmlformats.org/officeDocument/2006/relationships/image" Target="../media/image16.jpg"/><Relationship Id="rId30" Type="http://schemas.openxmlformats.org/officeDocument/2006/relationships/image" Target="../media/image19.jpg"/><Relationship Id="rId35" Type="http://schemas.openxmlformats.org/officeDocument/2006/relationships/image" Target="../media/image24.jpeg"/><Relationship Id="rId8" Type="http://schemas.openxmlformats.org/officeDocument/2006/relationships/audio" Target="../media/media16.mp3"/><Relationship Id="rId3" Type="http://schemas.microsoft.com/office/2007/relationships/media" Target="../media/media14.mp3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54.m4v"/><Relationship Id="rId7" Type="http://schemas.openxmlformats.org/officeDocument/2006/relationships/image" Target="../media/image14.png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27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4" Type="http://schemas.openxmlformats.org/officeDocument/2006/relationships/video" Target="../media/media54.m4v"/><Relationship Id="rId9" Type="http://schemas.openxmlformats.org/officeDocument/2006/relationships/image" Target="../media/image31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svg"/><Relationship Id="rId2" Type="http://schemas.openxmlformats.org/officeDocument/2006/relationships/video" Target="../media/media27.m4v"/><Relationship Id="rId1" Type="http://schemas.microsoft.com/office/2007/relationships/media" Target="../media/media27.m4v"/><Relationship Id="rId6" Type="http://schemas.openxmlformats.org/officeDocument/2006/relationships/image" Target="../media/image30.png"/><Relationship Id="rId5" Type="http://schemas.openxmlformats.org/officeDocument/2006/relationships/image" Target="../media/image2.jp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svg"/><Relationship Id="rId2" Type="http://schemas.openxmlformats.org/officeDocument/2006/relationships/video" Target="../media/media28.m4v"/><Relationship Id="rId1" Type="http://schemas.microsoft.com/office/2007/relationships/media" Target="../media/media28.m4v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29.m4v"/><Relationship Id="rId1" Type="http://schemas.microsoft.com/office/2007/relationships/media" Target="../media/media29.m4v"/><Relationship Id="rId6" Type="http://schemas.openxmlformats.org/officeDocument/2006/relationships/image" Target="../media/image5.jp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svg"/><Relationship Id="rId2" Type="http://schemas.openxmlformats.org/officeDocument/2006/relationships/video" Target="../media/media30.m4v"/><Relationship Id="rId1" Type="http://schemas.microsoft.com/office/2007/relationships/media" Target="../media/media30.m4v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1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31.m4v"/><Relationship Id="rId1" Type="http://schemas.microsoft.com/office/2007/relationships/media" Target="../media/media31.m4v"/><Relationship Id="rId6" Type="http://schemas.openxmlformats.org/officeDocument/2006/relationships/image" Target="../media/image10.jp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video" Target="../media/media32.m4v"/><Relationship Id="rId1" Type="http://schemas.microsoft.com/office/2007/relationships/media" Target="../media/media32.m4v"/><Relationship Id="rId6" Type="http://schemas.openxmlformats.org/officeDocument/2006/relationships/image" Target="../media/image9.jp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svg"/><Relationship Id="rId2" Type="http://schemas.openxmlformats.org/officeDocument/2006/relationships/video" Target="../media/media33.m4v"/><Relationship Id="rId1" Type="http://schemas.microsoft.com/office/2007/relationships/media" Target="../media/media33.m4v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svg"/><Relationship Id="rId2" Type="http://schemas.openxmlformats.org/officeDocument/2006/relationships/video" Target="../media/media34.m4v"/><Relationship Id="rId1" Type="http://schemas.microsoft.com/office/2007/relationships/media" Target="../media/media34.m4v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6.mp3"/><Relationship Id="rId7" Type="http://schemas.openxmlformats.org/officeDocument/2006/relationships/image" Target="../media/image28.jp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27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6.mp3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35.m4v"/><Relationship Id="rId1" Type="http://schemas.microsoft.com/office/2007/relationships/media" Target="../media/media35.m4v"/><Relationship Id="rId6" Type="http://schemas.openxmlformats.org/officeDocument/2006/relationships/image" Target="../media/image33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36.m4v"/><Relationship Id="rId1" Type="http://schemas.microsoft.com/office/2007/relationships/media" Target="../media/media36.m4v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svg"/><Relationship Id="rId2" Type="http://schemas.openxmlformats.org/officeDocument/2006/relationships/video" Target="../media/media37.m4v"/><Relationship Id="rId1" Type="http://schemas.microsoft.com/office/2007/relationships/media" Target="../media/media37.m4v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svg"/><Relationship Id="rId2" Type="http://schemas.openxmlformats.org/officeDocument/2006/relationships/video" Target="../media/media38.m4v"/><Relationship Id="rId1" Type="http://schemas.microsoft.com/office/2007/relationships/media" Target="../media/media38.m4v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2" Type="http://schemas.openxmlformats.org/officeDocument/2006/relationships/video" Target="../media/media39.m4v"/><Relationship Id="rId1" Type="http://schemas.microsoft.com/office/2007/relationships/media" Target="../media/media39.m4v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video" Target="../media/media41.m4v"/><Relationship Id="rId1" Type="http://schemas.microsoft.com/office/2007/relationships/media" Target="../media/media41.m4v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42.m4v"/><Relationship Id="rId1" Type="http://schemas.microsoft.com/office/2007/relationships/media" Target="../media/media42.m4v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1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44.m4v"/><Relationship Id="rId1" Type="http://schemas.microsoft.com/office/2007/relationships/media" Target="../media/media44.m4v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video" Target="../media/media45.m4v"/><Relationship Id="rId1" Type="http://schemas.microsoft.com/office/2007/relationships/media" Target="../media/media45.m4v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9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46.m4v"/><Relationship Id="rId1" Type="http://schemas.microsoft.com/office/2007/relationships/media" Target="../media/media46.m4v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1.mp3"/><Relationship Id="rId7" Type="http://schemas.openxmlformats.org/officeDocument/2006/relationships/image" Target="../media/image2.jpg"/><Relationship Id="rId2" Type="http://schemas.openxmlformats.org/officeDocument/2006/relationships/video" Target="../media/media27.m4v"/><Relationship Id="rId1" Type="http://schemas.microsoft.com/office/2007/relationships/media" Target="../media/media27.m4v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svg"/><Relationship Id="rId4" Type="http://schemas.openxmlformats.org/officeDocument/2006/relationships/audio" Target="../media/media1.mp3"/><Relationship Id="rId9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47.m4v"/><Relationship Id="rId1" Type="http://schemas.microsoft.com/office/2007/relationships/media" Target="../media/media47.m4v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48.m4v"/><Relationship Id="rId1" Type="http://schemas.microsoft.com/office/2007/relationships/media" Target="../media/media48.m4v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7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49.m4v"/><Relationship Id="rId1" Type="http://schemas.microsoft.com/office/2007/relationships/media" Target="../media/media49.m4v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6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50.m4v"/><Relationship Id="rId1" Type="http://schemas.microsoft.com/office/2007/relationships/media" Target="../media/media50.m4v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video" Target="../media/media51.m4v"/><Relationship Id="rId1" Type="http://schemas.microsoft.com/office/2007/relationships/media" Target="../media/media51.m4v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0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52.m4v"/><Relationship Id="rId1" Type="http://schemas.microsoft.com/office/2007/relationships/media" Target="../media/media52.m4v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6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video" Target="../media/media53.m4v"/><Relationship Id="rId1" Type="http://schemas.microsoft.com/office/2007/relationships/media" Target="../media/media53.m4v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8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video" Target="../media/media54.m4v"/><Relationship Id="rId1" Type="http://schemas.microsoft.com/office/2007/relationships/media" Target="../media/media54.m4v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1.mp3"/><Relationship Id="rId7" Type="http://schemas.openxmlformats.org/officeDocument/2006/relationships/image" Target="../media/image2.jpg"/><Relationship Id="rId2" Type="http://schemas.openxmlformats.org/officeDocument/2006/relationships/video" Target="../media/media27.m4v"/><Relationship Id="rId1" Type="http://schemas.microsoft.com/office/2007/relationships/media" Target="../media/media27.m4v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svg"/><Relationship Id="rId4" Type="http://schemas.openxmlformats.org/officeDocument/2006/relationships/audio" Target="../media/media1.mp3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28.m4v"/><Relationship Id="rId7" Type="http://schemas.openxmlformats.org/officeDocument/2006/relationships/image" Target="../media/image14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svg"/><Relationship Id="rId4" Type="http://schemas.openxmlformats.org/officeDocument/2006/relationships/video" Target="../media/media28.m4v"/><Relationship Id="rId9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28.m4v"/><Relationship Id="rId7" Type="http://schemas.openxmlformats.org/officeDocument/2006/relationships/image" Target="../media/image14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svg"/><Relationship Id="rId4" Type="http://schemas.openxmlformats.org/officeDocument/2006/relationships/video" Target="../media/media28.m4v"/><Relationship Id="rId9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29.m4v"/><Relationship Id="rId7" Type="http://schemas.openxmlformats.org/officeDocument/2006/relationships/image" Target="../media/image31.sv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29.m4v"/><Relationship Id="rId9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30.m4v"/><Relationship Id="rId7" Type="http://schemas.openxmlformats.org/officeDocument/2006/relationships/image" Target="../media/image1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svg"/><Relationship Id="rId4" Type="http://schemas.openxmlformats.org/officeDocument/2006/relationships/video" Target="../media/media30.m4v"/><Relationship Id="rId9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media" Target="../media/media31.m4v"/><Relationship Id="rId7" Type="http://schemas.openxmlformats.org/officeDocument/2006/relationships/image" Target="../media/image31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31.m4v"/><Relationship Id="rId9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32.m4v"/><Relationship Id="rId7" Type="http://schemas.openxmlformats.org/officeDocument/2006/relationships/image" Target="../media/image31.sv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4" Type="http://schemas.openxmlformats.org/officeDocument/2006/relationships/video" Target="../media/media32.m4v"/><Relationship Id="rId9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33.m4v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svg"/><Relationship Id="rId4" Type="http://schemas.openxmlformats.org/officeDocument/2006/relationships/video" Target="../media/media33.m4v"/><Relationship Id="rId9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34.m4v"/><Relationship Id="rId7" Type="http://schemas.openxmlformats.org/officeDocument/2006/relationships/image" Target="../media/image1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svg"/><Relationship Id="rId4" Type="http://schemas.openxmlformats.org/officeDocument/2006/relationships/video" Target="../media/media34.m4v"/><Relationship Id="rId9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35.m4v"/><Relationship Id="rId7" Type="http://schemas.openxmlformats.org/officeDocument/2006/relationships/image" Target="../media/image31.sv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35.m4v"/><Relationship Id="rId9" Type="http://schemas.openxmlformats.org/officeDocument/2006/relationships/image" Target="../media/image1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36.m4v"/><Relationship Id="rId7" Type="http://schemas.openxmlformats.org/officeDocument/2006/relationships/image" Target="../media/image1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36.m4v"/><Relationship Id="rId9" Type="http://schemas.openxmlformats.org/officeDocument/2006/relationships/image" Target="../media/image31.sv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37.m4v"/><Relationship Id="rId7" Type="http://schemas.openxmlformats.org/officeDocument/2006/relationships/image" Target="../media/image1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4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svg"/><Relationship Id="rId4" Type="http://schemas.openxmlformats.org/officeDocument/2006/relationships/video" Target="../media/media37.m4v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29.m4v"/><Relationship Id="rId7" Type="http://schemas.openxmlformats.org/officeDocument/2006/relationships/image" Target="../media/image31.sv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29.m4v"/><Relationship Id="rId9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38.m4v"/><Relationship Id="rId7" Type="http://schemas.openxmlformats.org/officeDocument/2006/relationships/image" Target="../media/image1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svg"/><Relationship Id="rId4" Type="http://schemas.openxmlformats.org/officeDocument/2006/relationships/video" Target="../media/media38.m4v"/><Relationship Id="rId9" Type="http://schemas.openxmlformats.org/officeDocument/2006/relationships/image" Target="../media/image3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microsoft.com/office/2007/relationships/media" Target="../media/media40.mp3"/><Relationship Id="rId7" Type="http://schemas.openxmlformats.org/officeDocument/2006/relationships/image" Target="../media/image30.png"/><Relationship Id="rId2" Type="http://schemas.openxmlformats.org/officeDocument/2006/relationships/video" Target="../media/media39.m4v"/><Relationship Id="rId1" Type="http://schemas.microsoft.com/office/2007/relationships/media" Target="../media/media39.m4v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audio" Target="../media/media40.mp3"/><Relationship Id="rId9" Type="http://schemas.openxmlformats.org/officeDocument/2006/relationships/image" Target="../media/image35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41.m4v"/><Relationship Id="rId7" Type="http://schemas.openxmlformats.org/officeDocument/2006/relationships/image" Target="../media/image14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2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4" Type="http://schemas.openxmlformats.org/officeDocument/2006/relationships/video" Target="../media/media41.m4v"/><Relationship Id="rId9" Type="http://schemas.openxmlformats.org/officeDocument/2006/relationships/image" Target="../media/image31.sv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microsoft.com/office/2007/relationships/media" Target="../media/media43.mp3"/><Relationship Id="rId7" Type="http://schemas.openxmlformats.org/officeDocument/2006/relationships/image" Target="../media/image30.png"/><Relationship Id="rId2" Type="http://schemas.openxmlformats.org/officeDocument/2006/relationships/video" Target="../media/media42.m4v"/><Relationship Id="rId1" Type="http://schemas.microsoft.com/office/2007/relationships/media" Target="../media/media42.m4v"/><Relationship Id="rId6" Type="http://schemas.openxmlformats.org/officeDocument/2006/relationships/image" Target="../media/image21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audio" Target="../media/media43.mp3"/><Relationship Id="rId9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44.m4v"/><Relationship Id="rId7" Type="http://schemas.openxmlformats.org/officeDocument/2006/relationships/image" Target="../media/image14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8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44.m4v"/><Relationship Id="rId9" Type="http://schemas.openxmlformats.org/officeDocument/2006/relationships/image" Target="../media/image31.sv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45.m4v"/><Relationship Id="rId7" Type="http://schemas.openxmlformats.org/officeDocument/2006/relationships/image" Target="../media/image14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9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4" Type="http://schemas.openxmlformats.org/officeDocument/2006/relationships/video" Target="../media/media45.m4v"/><Relationship Id="rId9" Type="http://schemas.openxmlformats.org/officeDocument/2006/relationships/image" Target="../media/image31.sv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46.m4v"/><Relationship Id="rId7" Type="http://schemas.openxmlformats.org/officeDocument/2006/relationships/image" Target="../media/image14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7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46.m4v"/><Relationship Id="rId9" Type="http://schemas.openxmlformats.org/officeDocument/2006/relationships/image" Target="../media/image31.sv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47.m4v"/><Relationship Id="rId7" Type="http://schemas.openxmlformats.org/officeDocument/2006/relationships/image" Target="../media/image14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3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47.m4v"/><Relationship Id="rId9" Type="http://schemas.openxmlformats.org/officeDocument/2006/relationships/image" Target="../media/image31.sv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48.m4v"/><Relationship Id="rId7" Type="http://schemas.openxmlformats.org/officeDocument/2006/relationships/image" Target="../media/image14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17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48.m4v"/><Relationship Id="rId9" Type="http://schemas.openxmlformats.org/officeDocument/2006/relationships/image" Target="../media/image31.sv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49.m4v"/><Relationship Id="rId7" Type="http://schemas.openxmlformats.org/officeDocument/2006/relationships/image" Target="../media/image14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16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49.m4v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30.m4v"/><Relationship Id="rId7" Type="http://schemas.openxmlformats.org/officeDocument/2006/relationships/image" Target="../media/image1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svg"/><Relationship Id="rId4" Type="http://schemas.openxmlformats.org/officeDocument/2006/relationships/video" Target="../media/media30.m4v"/><Relationship Id="rId9" Type="http://schemas.openxmlformats.org/officeDocument/2006/relationships/image" Target="../media/image3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50.m4v"/><Relationship Id="rId7" Type="http://schemas.openxmlformats.org/officeDocument/2006/relationships/image" Target="../media/image14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50.m4v"/><Relationship Id="rId9" Type="http://schemas.openxmlformats.org/officeDocument/2006/relationships/image" Target="../media/image31.sv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51.m4v"/><Relationship Id="rId7" Type="http://schemas.openxmlformats.org/officeDocument/2006/relationships/image" Target="../media/image14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0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video" Target="../media/media51.m4v"/><Relationship Id="rId9" Type="http://schemas.openxmlformats.org/officeDocument/2006/relationships/image" Target="../media/image31.sv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52.m4v"/><Relationship Id="rId7" Type="http://schemas.openxmlformats.org/officeDocument/2006/relationships/image" Target="../media/image14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6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52.m4v"/><Relationship Id="rId9" Type="http://schemas.openxmlformats.org/officeDocument/2006/relationships/image" Target="../media/image31.sv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53.m4v"/><Relationship Id="rId7" Type="http://schemas.openxmlformats.org/officeDocument/2006/relationships/image" Target="../media/image14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28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video" Target="../media/media53.m4v"/><Relationship Id="rId9" Type="http://schemas.openxmlformats.org/officeDocument/2006/relationships/image" Target="../media/image31.sv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54.m4v"/><Relationship Id="rId7" Type="http://schemas.openxmlformats.org/officeDocument/2006/relationships/image" Target="../media/image14.png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27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4" Type="http://schemas.openxmlformats.org/officeDocument/2006/relationships/video" Target="../media/media54.m4v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media" Target="../media/media31.m4v"/><Relationship Id="rId7" Type="http://schemas.openxmlformats.org/officeDocument/2006/relationships/image" Target="../media/image31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video" Target="../media/media31.m4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1FA3EF5-6645-4F17-BBA0-94AD5DF5A8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187" y="196596"/>
            <a:ext cx="2163625" cy="3059366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5400" dirty="0"/>
              <a:t>French Phonics  KS2</a:t>
            </a:r>
          </a:p>
          <a:p>
            <a:r>
              <a:rPr lang="en-GB" sz="5400" dirty="0"/>
              <a:t>Grapheme Phoneme Correspondence with picture prompts</a:t>
            </a:r>
          </a:p>
        </p:txBody>
      </p:sp>
    </p:spTree>
    <p:extLst>
      <p:ext uri="{BB962C8B-B14F-4D97-AF65-F5344CB8AC3E}">
        <p14:creationId xmlns:p14="http://schemas.microsoft.com/office/powerpoint/2010/main" val="192099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047456" cy="1916162"/>
          </a:xfrm>
        </p:spPr>
        <p:txBody>
          <a:bodyPr>
            <a:noAutofit/>
          </a:bodyPr>
          <a:lstStyle/>
          <a:p>
            <a:pPr algn="ctr"/>
            <a:r>
              <a:rPr lang="en-GB" sz="12000" dirty="0"/>
              <a:t>e</a:t>
            </a:r>
            <a:r>
              <a:rPr lang="en-GB" dirty="0"/>
              <a:t> </a:t>
            </a:r>
            <a:r>
              <a:rPr lang="en-GB" sz="4000" dirty="0"/>
              <a:t>before 2 consonants </a:t>
            </a:r>
            <a:r>
              <a:rPr lang="en-GB" sz="12000" dirty="0"/>
              <a:t>è/ai e </a:t>
            </a:r>
            <a:r>
              <a:rPr lang="en-GB" sz="4000" dirty="0"/>
              <a:t>before final t</a:t>
            </a:r>
            <a:endParaRPr lang="en-GB" sz="5400" dirty="0"/>
          </a:p>
        </p:txBody>
      </p:sp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3279" y="3275174"/>
            <a:ext cx="914400" cy="914400"/>
          </a:xfrm>
          <a:prstGeom prst="rect">
            <a:avLst/>
          </a:prstGeom>
        </p:spPr>
      </p:pic>
      <p:pic>
        <p:nvPicPr>
          <p:cNvPr id="7" name="Picture 6" descr="A picture containing bicycle&#10;&#10;Description automatically generated">
            <a:extLst>
              <a:ext uri="{FF2B5EF4-FFF2-40B4-BE49-F238E27FC236}">
                <a16:creationId xmlns:a16="http://schemas.microsoft.com/office/drawing/2014/main" id="{A201BC2E-A407-4E09-A64F-71798727EA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77" y="2671762"/>
            <a:ext cx="4714067" cy="3729038"/>
          </a:xfrm>
          <a:prstGeom prst="rect">
            <a:avLst/>
          </a:prstGeom>
        </p:spPr>
      </p:pic>
      <p:pic>
        <p:nvPicPr>
          <p:cNvPr id="9" name="03_e">
            <a:hlinkClick r:id="" action="ppaction://media"/>
            <a:extLst>
              <a:ext uri="{FF2B5EF4-FFF2-40B4-BE49-F238E27FC236}">
                <a16:creationId xmlns:a16="http://schemas.microsoft.com/office/drawing/2014/main" id="{F8F66780-0520-4F81-9B44-D880E73A98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6377" y="1873331"/>
            <a:ext cx="609600" cy="609600"/>
          </a:xfrm>
          <a:prstGeom prst="rect">
            <a:avLst/>
          </a:prstGeom>
        </p:spPr>
      </p:pic>
      <p:pic>
        <p:nvPicPr>
          <p:cNvPr id="6" name="Emily_03_pump">
            <a:hlinkClick r:id="" action="ppaction://media"/>
            <a:extLst>
              <a:ext uri="{FF2B5EF4-FFF2-40B4-BE49-F238E27FC236}">
                <a16:creationId xmlns:a16="http://schemas.microsoft.com/office/drawing/2014/main" id="{F9E4274E-DFA0-4E10-AE54-9B389ED436D8}"/>
              </a:ext>
            </a:extLst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87679" y="2023588"/>
            <a:ext cx="5650180" cy="2887777"/>
          </a:xfrm>
        </p:spPr>
      </p:pic>
    </p:spTree>
    <p:extLst>
      <p:ext uri="{BB962C8B-B14F-4D97-AF65-F5344CB8AC3E}">
        <p14:creationId xmlns:p14="http://schemas.microsoft.com/office/powerpoint/2010/main" val="40055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A3FC-D661-4858-8560-E4EBEC91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é     </a:t>
            </a:r>
            <a:r>
              <a:rPr lang="en-GB" sz="12000" dirty="0" err="1"/>
              <a:t>er</a:t>
            </a:r>
            <a:endParaRPr lang="en-GB" sz="12000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B53364-2C5C-40E1-89F6-55E7346A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" y="2394408"/>
            <a:ext cx="5436008" cy="3782555"/>
          </a:xfrm>
          <a:prstGeom prst="rect">
            <a:avLst/>
          </a:prstGeom>
        </p:spPr>
      </p:pic>
      <p:pic>
        <p:nvPicPr>
          <p:cNvPr id="5" name="04_er">
            <a:hlinkClick r:id="" action="ppaction://media"/>
            <a:extLst>
              <a:ext uri="{FF2B5EF4-FFF2-40B4-BE49-F238E27FC236}">
                <a16:creationId xmlns:a16="http://schemas.microsoft.com/office/drawing/2014/main" id="{3A58DFCE-F195-4F9D-8C93-F30BC3FC25B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171" y="1621410"/>
            <a:ext cx="699423" cy="699423"/>
          </a:xfrm>
          <a:prstGeom prst="rect">
            <a:avLst/>
          </a:prstGeom>
        </p:spPr>
      </p:pic>
      <p:pic>
        <p:nvPicPr>
          <p:cNvPr id="6" name="ED125B9F">
            <a:hlinkClick r:id="" action="ppaction://media"/>
            <a:extLst>
              <a:ext uri="{FF2B5EF4-FFF2-40B4-BE49-F238E27FC236}">
                <a16:creationId xmlns:a16="http://schemas.microsoft.com/office/drawing/2014/main" id="{50844EF3-6248-4D7F-95B3-7DFF6D6B899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72372" y="2123646"/>
            <a:ext cx="6214457" cy="3176278"/>
          </a:xfrm>
          <a:prstGeom prst="rect">
            <a:avLst/>
          </a:prstGeom>
        </p:spPr>
      </p:pic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2F25C66D-4C78-418F-B013-B559EA1AF09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7353" y="41707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9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A3FC-D661-4858-8560-E4EBEC91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 </a:t>
            </a:r>
            <a:r>
              <a:rPr lang="en-GB" sz="12000" dirty="0" err="1"/>
              <a:t>eu</a:t>
            </a:r>
            <a:endParaRPr lang="en-GB" sz="12000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39789DA-5A67-4B74-8175-19AADC5FA2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93" y="2413262"/>
            <a:ext cx="5322047" cy="3703258"/>
          </a:xfrm>
          <a:prstGeom prst="rect">
            <a:avLst/>
          </a:prstGeom>
        </p:spPr>
      </p:pic>
      <p:pic>
        <p:nvPicPr>
          <p:cNvPr id="10" name="11_eu">
            <a:hlinkClick r:id="" action="ppaction://media"/>
            <a:extLst>
              <a:ext uri="{FF2B5EF4-FFF2-40B4-BE49-F238E27FC236}">
                <a16:creationId xmlns:a16="http://schemas.microsoft.com/office/drawing/2014/main" id="{A7E843CC-0F3F-4DA4-A420-0FED65E00B0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486266" y="1874902"/>
            <a:ext cx="703868" cy="703868"/>
          </a:xfrm>
          <a:prstGeom prst="rect">
            <a:avLst/>
          </a:prstGeom>
        </p:spPr>
      </p:pic>
      <p:pic>
        <p:nvPicPr>
          <p:cNvPr id="11" name="48883D2A">
            <a:hlinkClick r:id="" action="ppaction://media"/>
            <a:extLst>
              <a:ext uri="{FF2B5EF4-FFF2-40B4-BE49-F238E27FC236}">
                <a16:creationId xmlns:a16="http://schemas.microsoft.com/office/drawing/2014/main" id="{703A2A89-35F2-4A2D-813D-6F8DC2C94D4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77739" y="1690688"/>
            <a:ext cx="5914261" cy="3022844"/>
          </a:xfrm>
          <a:prstGeom prst="rect">
            <a:avLst/>
          </a:prstGeom>
        </p:spPr>
      </p:pic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2F25C66D-4C78-418F-B013-B559EA1AF09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99523" y="38076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2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A3FC-D661-4858-8560-E4EBEC91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20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2000" dirty="0"/>
              <a:t> g</a:t>
            </a:r>
          </a:p>
        </p:txBody>
      </p:sp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2F25C66D-4C78-418F-B013-B559EA1AF0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9523" y="3807691"/>
            <a:ext cx="914400" cy="914400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5965F8-8E17-42CD-9FA3-0ECFDC4D5D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80" y="2394408"/>
            <a:ext cx="5164695" cy="4232635"/>
          </a:xfrm>
          <a:prstGeom prst="rect">
            <a:avLst/>
          </a:prstGeom>
        </p:spPr>
      </p:pic>
      <p:pic>
        <p:nvPicPr>
          <p:cNvPr id="12" name="23_g">
            <a:hlinkClick r:id="" action="ppaction://media"/>
            <a:extLst>
              <a:ext uri="{FF2B5EF4-FFF2-40B4-BE49-F238E27FC236}">
                <a16:creationId xmlns:a16="http://schemas.microsoft.com/office/drawing/2014/main" id="{71429B1A-0490-496A-8429-F028BEE7EDB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3490" y="1526895"/>
            <a:ext cx="686201" cy="686201"/>
          </a:xfrm>
          <a:prstGeom prst="rect">
            <a:avLst/>
          </a:prstGeom>
        </p:spPr>
      </p:pic>
      <p:pic>
        <p:nvPicPr>
          <p:cNvPr id="5" name="895B8787">
            <a:hlinkClick r:id="" action="ppaction://media"/>
            <a:extLst>
              <a:ext uri="{FF2B5EF4-FFF2-40B4-BE49-F238E27FC236}">
                <a16:creationId xmlns:a16="http://schemas.microsoft.com/office/drawing/2014/main" id="{C0C3727A-06FF-448E-AB58-96F5A90DB43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13923" y="2078949"/>
            <a:ext cx="5467909" cy="279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39DC-039E-467A-BE99-BE588436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12000" dirty="0"/>
              <a:t>g </a:t>
            </a:r>
            <a:r>
              <a:rPr lang="en-GB" dirty="0"/>
              <a:t>before e   </a:t>
            </a:r>
            <a:r>
              <a:rPr lang="en-GB" sz="13300" dirty="0"/>
              <a:t>j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0BB353C-F216-4F02-830A-B5234122C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18" y="2503591"/>
            <a:ext cx="4923105" cy="3913869"/>
          </a:xfrm>
          <a:prstGeom prst="rect">
            <a:avLst/>
          </a:prstGeom>
        </p:spPr>
      </p:pic>
      <p:pic>
        <p:nvPicPr>
          <p:cNvPr id="5" name="Emily_g_j-sports-car">
            <a:hlinkClick r:id="" action="ppaction://media"/>
            <a:extLst>
              <a:ext uri="{FF2B5EF4-FFF2-40B4-BE49-F238E27FC236}">
                <a16:creationId xmlns:a16="http://schemas.microsoft.com/office/drawing/2014/main" id="{90FCB917-0F0E-4165-833B-2C3B6A1B287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7542" y="1690688"/>
            <a:ext cx="647307" cy="647307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9E027A0F-0CB3-4F3A-BD4B-8626508B07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Emily_23_fastcar">
            <a:hlinkClick r:id="" action="ppaction://media"/>
            <a:extLst>
              <a:ext uri="{FF2B5EF4-FFF2-40B4-BE49-F238E27FC236}">
                <a16:creationId xmlns:a16="http://schemas.microsoft.com/office/drawing/2014/main" id="{83610F08-E164-4347-8DF8-C918220A2CC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34814" y="2503591"/>
            <a:ext cx="5570431" cy="28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4240-2138-4CFA-9A61-657EF18C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gn</a:t>
            </a:r>
            <a:endParaRPr lang="en-GB" sz="12000" dirty="0"/>
          </a:p>
        </p:txBody>
      </p:sp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9F783AE7-3ADE-422C-BA5D-C12C6C2CE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46" y="2573511"/>
            <a:ext cx="4812792" cy="3986784"/>
          </a:xfrm>
          <a:prstGeom prst="rect">
            <a:avLst/>
          </a:prstGeom>
        </p:spPr>
      </p:pic>
      <p:pic>
        <p:nvPicPr>
          <p:cNvPr id="5" name="18_gn">
            <a:hlinkClick r:id="" action="ppaction://media"/>
            <a:extLst>
              <a:ext uri="{FF2B5EF4-FFF2-40B4-BE49-F238E27FC236}">
                <a16:creationId xmlns:a16="http://schemas.microsoft.com/office/drawing/2014/main" id="{49014B12-E0CB-4DE9-8438-491491753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746" y="1963911"/>
            <a:ext cx="609600" cy="609600"/>
          </a:xfrm>
          <a:prstGeom prst="rect">
            <a:avLst/>
          </a:prstGeom>
        </p:spPr>
      </p:pic>
      <p:pic>
        <p:nvPicPr>
          <p:cNvPr id="6" name="F_17_eating">
            <a:hlinkClick r:id="" action="ppaction://media"/>
            <a:extLst>
              <a:ext uri="{FF2B5EF4-FFF2-40B4-BE49-F238E27FC236}">
                <a16:creationId xmlns:a16="http://schemas.microsoft.com/office/drawing/2014/main" id="{4797FDDF-3574-43C7-8034-38F3407D3E4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33009" y="2090558"/>
            <a:ext cx="5869401" cy="2999916"/>
          </a:xfrm>
          <a:prstGeom prst="rect">
            <a:avLst/>
          </a:prstGeom>
        </p:spPr>
      </p:pic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11210277-CBD5-4228-B35D-A0733F685E1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9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B7C7-5919-410E-A2C8-7D05F226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i</a:t>
            </a:r>
            <a:endParaRPr lang="en-GB" sz="12000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AFAA36B-C775-410F-8E1D-E84CBA761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96405"/>
            <a:ext cx="4252274" cy="3380558"/>
          </a:xfrm>
          <a:prstGeom prst="rect">
            <a:avLst/>
          </a:prstGeom>
        </p:spPr>
      </p:pic>
      <p:pic>
        <p:nvPicPr>
          <p:cNvPr id="5" name="05_i">
            <a:hlinkClick r:id="" action="ppaction://media"/>
            <a:extLst>
              <a:ext uri="{FF2B5EF4-FFF2-40B4-BE49-F238E27FC236}">
                <a16:creationId xmlns:a16="http://schemas.microsoft.com/office/drawing/2014/main" id="{B03BC7A4-34E3-4934-B82C-6B44ABE5F89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" y="1568140"/>
            <a:ext cx="799323" cy="799323"/>
          </a:xfrm>
          <a:prstGeom prst="rect">
            <a:avLst/>
          </a:prstGeom>
        </p:spPr>
      </p:pic>
      <p:pic>
        <p:nvPicPr>
          <p:cNvPr id="6" name="Emily_05_smile">
            <a:hlinkClick r:id="" action="ppaction://media"/>
            <a:extLst>
              <a:ext uri="{FF2B5EF4-FFF2-40B4-BE49-F238E27FC236}">
                <a16:creationId xmlns:a16="http://schemas.microsoft.com/office/drawing/2014/main" id="{1BCCBE3C-6603-4561-A480-318F15CAB49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0326" y="2101041"/>
            <a:ext cx="5646010" cy="2885738"/>
          </a:xfrm>
          <a:prstGeom prst="rect">
            <a:avLst/>
          </a:prstGeom>
        </p:spPr>
      </p:pic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72CAE9BA-DB13-4F31-ABFD-60045EDE324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E6A2-3E3F-4F57-A11C-B459F01C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ien</a:t>
            </a:r>
            <a:endParaRPr lang="en-GB" sz="12000" dirty="0"/>
          </a:p>
        </p:txBody>
      </p:sp>
      <p:pic>
        <p:nvPicPr>
          <p:cNvPr id="4" name="Emily_13_plane">
            <a:hlinkClick r:id="" action="ppaction://media"/>
            <a:extLst>
              <a:ext uri="{FF2B5EF4-FFF2-40B4-BE49-F238E27FC236}">
                <a16:creationId xmlns:a16="http://schemas.microsoft.com/office/drawing/2014/main" id="{9B68EB16-0FC9-4F1C-AC81-278875B476A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93095" y="1707405"/>
            <a:ext cx="6736892" cy="3443189"/>
          </a:xfrm>
        </p:spPr>
      </p:pic>
      <p:pic>
        <p:nvPicPr>
          <p:cNvPr id="5" name="Graphic 4" descr="Megaphone">
            <a:extLst>
              <a:ext uri="{FF2B5EF4-FFF2-40B4-BE49-F238E27FC236}">
                <a16:creationId xmlns:a16="http://schemas.microsoft.com/office/drawing/2014/main" id="{5ECA2367-02FD-40D3-AF00-A8865ADA240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C27469D-C7F5-4390-B578-F33893D0C12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36" y="3131416"/>
            <a:ext cx="3814480" cy="3312376"/>
          </a:xfrm>
          <a:prstGeom prst="rect">
            <a:avLst/>
          </a:prstGeom>
        </p:spPr>
      </p:pic>
      <p:pic>
        <p:nvPicPr>
          <p:cNvPr id="7" name="Emily_ien-flying-plane">
            <a:hlinkClick r:id="" action="ppaction://media"/>
            <a:extLst>
              <a:ext uri="{FF2B5EF4-FFF2-40B4-BE49-F238E27FC236}">
                <a16:creationId xmlns:a16="http://schemas.microsoft.com/office/drawing/2014/main" id="{E1CC8A4F-E90E-45AD-9B8D-8E06D3CB6B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57777" y="1801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DE9C-E4AD-4F5C-9537-DB99BC36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in</a:t>
            </a:r>
          </a:p>
        </p:txBody>
      </p:sp>
      <p:pic>
        <p:nvPicPr>
          <p:cNvPr id="4" name="Picture 3" descr="A drawing of a bird&#10;&#10;Description automatically generated with medium confidence">
            <a:extLst>
              <a:ext uri="{FF2B5EF4-FFF2-40B4-BE49-F238E27FC236}">
                <a16:creationId xmlns:a16="http://schemas.microsoft.com/office/drawing/2014/main" id="{60939743-E633-48AA-8294-2AB4C98AE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0" y="2894416"/>
            <a:ext cx="4911354" cy="3417484"/>
          </a:xfrm>
          <a:prstGeom prst="rect">
            <a:avLst/>
          </a:prstGeom>
        </p:spPr>
      </p:pic>
      <p:pic>
        <p:nvPicPr>
          <p:cNvPr id="5" name="13_in">
            <a:hlinkClick r:id="" action="ppaction://media"/>
            <a:extLst>
              <a:ext uri="{FF2B5EF4-FFF2-40B4-BE49-F238E27FC236}">
                <a16:creationId xmlns:a16="http://schemas.microsoft.com/office/drawing/2014/main" id="{8FF1960A-5ABE-4C64-B521-73531D28201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" y="1690688"/>
            <a:ext cx="1025566" cy="1025566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176C97B7-D259-439C-904E-25B10F639E6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8" name="8AFA3432">
            <a:hlinkClick r:id="" action="ppaction://media"/>
            <a:extLst>
              <a:ext uri="{FF2B5EF4-FFF2-40B4-BE49-F238E27FC236}">
                <a16:creationId xmlns:a16="http://schemas.microsoft.com/office/drawing/2014/main" id="{E5AD7EE7-88A3-4188-9E24-26E1DDB2D7F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81799" y="1690687"/>
            <a:ext cx="5272005" cy="30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1600-E18E-4928-9044-BE19C897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12000" dirty="0"/>
              <a:t>o </a:t>
            </a:r>
            <a:r>
              <a:rPr lang="en-GB" dirty="0"/>
              <a:t>   not at end</a:t>
            </a:r>
          </a:p>
        </p:txBody>
      </p:sp>
      <p:pic>
        <p:nvPicPr>
          <p:cNvPr id="4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B2D060-7506-485B-A043-C75BEE13A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01" y="2671762"/>
            <a:ext cx="4452987" cy="3540125"/>
          </a:xfrm>
          <a:prstGeom prst="rect">
            <a:avLst/>
          </a:prstGeom>
        </p:spPr>
      </p:pic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B49AB005-A67A-4947-A33D-6BB88DD075C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8" name="4408BC4D">
            <a:hlinkClick r:id="" action="ppaction://media"/>
            <a:extLst>
              <a:ext uri="{FF2B5EF4-FFF2-40B4-BE49-F238E27FC236}">
                <a16:creationId xmlns:a16="http://schemas.microsoft.com/office/drawing/2014/main" id="{F08F3C0F-211D-44C9-BDD3-D2ACAA802D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34814" y="1782212"/>
            <a:ext cx="5397580" cy="2758763"/>
          </a:xfrm>
          <a:prstGeom prst="rect">
            <a:avLst/>
          </a:prstGeom>
        </p:spPr>
      </p:pic>
      <p:pic>
        <p:nvPicPr>
          <p:cNvPr id="10" name="Emily_o-slump-on-desk">
            <a:hlinkClick r:id="" action="ppaction://media"/>
            <a:extLst>
              <a:ext uri="{FF2B5EF4-FFF2-40B4-BE49-F238E27FC236}">
                <a16:creationId xmlns:a16="http://schemas.microsoft.com/office/drawing/2014/main" id="{9B66990E-455C-4EDB-8059-4C6A9B0AFE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61616" y="169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E25010EF-942D-4958-8F22-0544B986F60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64" y="128958"/>
            <a:ext cx="2286000" cy="1581150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D20062-12C5-4DC0-AAEC-1BDB3EC530D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060" y="2574681"/>
            <a:ext cx="2286000" cy="1590675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4E2A5F-9775-47C6-8071-A4E1E20C208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740" y="2430736"/>
            <a:ext cx="2286000" cy="1590675"/>
          </a:xfrm>
          <a:prstGeom prst="rect">
            <a:avLst/>
          </a:prstGeom>
        </p:spPr>
      </p:pic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79E3E730-BB6F-4EA8-B8D5-41972B00D9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56" y="406049"/>
            <a:ext cx="2286000" cy="1581150"/>
          </a:xfrm>
          <a:prstGeom prst="rect">
            <a:avLst/>
          </a:prstGeom>
        </p:spPr>
      </p:pic>
      <p:pic>
        <p:nvPicPr>
          <p:cNvPr id="37" name="Picture 36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AB4AB2-E809-4F70-81D6-7BD49CE6522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396" y="4849112"/>
            <a:ext cx="1905000" cy="1514475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EDD35AA7-300C-4383-B3CE-E0DBC8BF1F4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947" y="4901613"/>
            <a:ext cx="1905000" cy="1514475"/>
          </a:xfrm>
          <a:prstGeom prst="rect">
            <a:avLst/>
          </a:prstGeom>
        </p:spPr>
      </p:pic>
      <p:pic>
        <p:nvPicPr>
          <p:cNvPr id="47" name="Picture 46" descr="A picture containing clipart&#10;&#10;Description automatically generated">
            <a:extLst>
              <a:ext uri="{FF2B5EF4-FFF2-40B4-BE49-F238E27FC236}">
                <a16:creationId xmlns:a16="http://schemas.microsoft.com/office/drawing/2014/main" id="{15B45535-F197-43AA-9DAA-EF97B06BCF1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500" y="200002"/>
            <a:ext cx="1905000" cy="1514475"/>
          </a:xfrm>
          <a:prstGeom prst="rect">
            <a:avLst/>
          </a:prstGeom>
        </p:spPr>
      </p:pic>
      <p:pic>
        <p:nvPicPr>
          <p:cNvPr id="49" name="Picture 48" descr="A picture containing bicycle&#10;&#10;Description automatically generated">
            <a:extLst>
              <a:ext uri="{FF2B5EF4-FFF2-40B4-BE49-F238E27FC236}">
                <a16:creationId xmlns:a16="http://schemas.microsoft.com/office/drawing/2014/main" id="{2CBFB47A-8A43-4FBE-91BC-6E33F8746F2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540" y="2574681"/>
            <a:ext cx="1914525" cy="1514475"/>
          </a:xfrm>
          <a:prstGeom prst="rect">
            <a:avLst/>
          </a:prstGeom>
        </p:spPr>
      </p:pic>
      <p:pic>
        <p:nvPicPr>
          <p:cNvPr id="51" name="Picture 50" descr="A drawing of a person playing tennis&#10;&#10;Description automatically generated with medium confidence">
            <a:extLst>
              <a:ext uri="{FF2B5EF4-FFF2-40B4-BE49-F238E27FC236}">
                <a16:creationId xmlns:a16="http://schemas.microsoft.com/office/drawing/2014/main" id="{7CD976C3-05ED-4BC3-9D38-C416E69CBD9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32" y="2440261"/>
            <a:ext cx="2305050" cy="1581150"/>
          </a:xfrm>
          <a:prstGeom prst="rect">
            <a:avLst/>
          </a:prstGeom>
        </p:spPr>
      </p:pic>
      <p:pic>
        <p:nvPicPr>
          <p:cNvPr id="53" name="Picture 52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6FF3D9-DD6E-43B5-8AC0-0AEB246AE0D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812" y="171035"/>
            <a:ext cx="2305050" cy="1581150"/>
          </a:xfrm>
          <a:prstGeom prst="rect">
            <a:avLst/>
          </a:prstGeom>
        </p:spPr>
      </p:pic>
      <p:pic>
        <p:nvPicPr>
          <p:cNvPr id="55" name="Picture 5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238D38-BB96-47F0-A06E-6CE9FEEB5DF9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64" y="4975672"/>
            <a:ext cx="2449262" cy="1387915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9BD2FDA9-91C2-43BC-83E7-46A335E7EA8E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060" y="4906888"/>
            <a:ext cx="1905000" cy="1578049"/>
          </a:xfrm>
          <a:prstGeom prst="rect">
            <a:avLst/>
          </a:prstGeom>
        </p:spPr>
      </p:pic>
      <p:pic>
        <p:nvPicPr>
          <p:cNvPr id="58" name="01_a_alt">
            <a:hlinkClick r:id="" action="ppaction://media"/>
            <a:extLst>
              <a:ext uri="{FF2B5EF4-FFF2-40B4-BE49-F238E27FC236}">
                <a16:creationId xmlns:a16="http://schemas.microsoft.com/office/drawing/2014/main" id="{5EC81805-5F55-4E8C-AF51-69F00CD125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777940" y="690147"/>
            <a:ext cx="609600" cy="609600"/>
          </a:xfrm>
          <a:prstGeom prst="rect">
            <a:avLst/>
          </a:prstGeom>
        </p:spPr>
      </p:pic>
      <p:pic>
        <p:nvPicPr>
          <p:cNvPr id="59" name="02_e">
            <a:hlinkClick r:id="" action="ppaction://media"/>
            <a:extLst>
              <a:ext uri="{FF2B5EF4-FFF2-40B4-BE49-F238E27FC236}">
                <a16:creationId xmlns:a16="http://schemas.microsoft.com/office/drawing/2014/main" id="{E0686DA1-31FA-4AF4-90DD-D45521C11D5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848858" y="3124200"/>
            <a:ext cx="609600" cy="609600"/>
          </a:xfrm>
          <a:prstGeom prst="rect">
            <a:avLst/>
          </a:prstGeom>
        </p:spPr>
      </p:pic>
      <p:pic>
        <p:nvPicPr>
          <p:cNvPr id="60" name="03_e">
            <a:hlinkClick r:id="" action="ppaction://media"/>
            <a:extLst>
              <a:ext uri="{FF2B5EF4-FFF2-40B4-BE49-F238E27FC236}">
                <a16:creationId xmlns:a16="http://schemas.microsoft.com/office/drawing/2014/main" id="{2F9D45BC-1DFE-40D5-A903-581E3B24BCF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517356" y="3124200"/>
            <a:ext cx="609600" cy="609600"/>
          </a:xfrm>
          <a:prstGeom prst="rect">
            <a:avLst/>
          </a:prstGeom>
        </p:spPr>
      </p:pic>
      <p:pic>
        <p:nvPicPr>
          <p:cNvPr id="61" name="04_er">
            <a:hlinkClick r:id="" action="ppaction://media"/>
            <a:extLst>
              <a:ext uri="{FF2B5EF4-FFF2-40B4-BE49-F238E27FC236}">
                <a16:creationId xmlns:a16="http://schemas.microsoft.com/office/drawing/2014/main" id="{743FF531-A714-49D4-A59E-4D49D73BC89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676699" y="3227638"/>
            <a:ext cx="609600" cy="609600"/>
          </a:xfrm>
          <a:prstGeom prst="rect">
            <a:avLst/>
          </a:prstGeom>
        </p:spPr>
      </p:pic>
      <p:pic>
        <p:nvPicPr>
          <p:cNvPr id="62" name="05_i">
            <a:hlinkClick r:id="" action="ppaction://media"/>
            <a:extLst>
              <a:ext uri="{FF2B5EF4-FFF2-40B4-BE49-F238E27FC236}">
                <a16:creationId xmlns:a16="http://schemas.microsoft.com/office/drawing/2014/main" id="{0C6A4A90-E573-4D86-BDC2-BE96B20AD1A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308236" y="5631085"/>
            <a:ext cx="609600" cy="609600"/>
          </a:xfrm>
          <a:prstGeom prst="rect">
            <a:avLst/>
          </a:prstGeom>
        </p:spPr>
      </p:pic>
      <p:pic>
        <p:nvPicPr>
          <p:cNvPr id="64" name="11_eu">
            <a:hlinkClick r:id="" action="ppaction://media"/>
            <a:extLst>
              <a:ext uri="{FF2B5EF4-FFF2-40B4-BE49-F238E27FC236}">
                <a16:creationId xmlns:a16="http://schemas.microsoft.com/office/drawing/2014/main" id="{FAA98106-5DE2-4DD3-B77E-8E7E8853804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173695" y="2953545"/>
            <a:ext cx="609600" cy="609600"/>
          </a:xfrm>
          <a:prstGeom prst="rect">
            <a:avLst/>
          </a:prstGeom>
        </p:spPr>
      </p:pic>
      <p:pic>
        <p:nvPicPr>
          <p:cNvPr id="66" name="17_ch">
            <a:hlinkClick r:id="" action="ppaction://media"/>
            <a:extLst>
              <a:ext uri="{FF2B5EF4-FFF2-40B4-BE49-F238E27FC236}">
                <a16:creationId xmlns:a16="http://schemas.microsoft.com/office/drawing/2014/main" id="{E077C8C8-6FDA-4AAA-BB95-BE6BD037AA7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478495" y="617315"/>
            <a:ext cx="609600" cy="609600"/>
          </a:xfrm>
          <a:prstGeom prst="rect">
            <a:avLst/>
          </a:prstGeom>
        </p:spPr>
      </p:pic>
      <p:pic>
        <p:nvPicPr>
          <p:cNvPr id="67" name="18_gn">
            <a:hlinkClick r:id="" action="ppaction://media"/>
            <a:extLst>
              <a:ext uri="{FF2B5EF4-FFF2-40B4-BE49-F238E27FC236}">
                <a16:creationId xmlns:a16="http://schemas.microsoft.com/office/drawing/2014/main" id="{973AD73F-DCF7-4628-A2AA-3AE4C8071BA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223140" y="5605919"/>
            <a:ext cx="609600" cy="609600"/>
          </a:xfrm>
          <a:prstGeom prst="rect">
            <a:avLst/>
          </a:prstGeom>
        </p:spPr>
      </p:pic>
      <p:pic>
        <p:nvPicPr>
          <p:cNvPr id="69" name="23_g">
            <a:hlinkClick r:id="" action="ppaction://media"/>
            <a:extLst>
              <a:ext uri="{FF2B5EF4-FFF2-40B4-BE49-F238E27FC236}">
                <a16:creationId xmlns:a16="http://schemas.microsoft.com/office/drawing/2014/main" id="{B5657D20-E55D-4E08-B894-6FD63EAF94F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142317" y="5391112"/>
            <a:ext cx="609600" cy="609600"/>
          </a:xfrm>
          <a:prstGeom prst="rect">
            <a:avLst/>
          </a:prstGeom>
        </p:spPr>
      </p:pic>
      <p:pic>
        <p:nvPicPr>
          <p:cNvPr id="70" name="Emily_g_j-sports-car">
            <a:hlinkClick r:id="" action="ppaction://media"/>
            <a:extLst>
              <a:ext uri="{FF2B5EF4-FFF2-40B4-BE49-F238E27FC236}">
                <a16:creationId xmlns:a16="http://schemas.microsoft.com/office/drawing/2014/main" id="{C4820282-EAC5-4B12-8952-BA9E65B1CA2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488603" y="5354050"/>
            <a:ext cx="609600" cy="609600"/>
          </a:xfrm>
          <a:prstGeom prst="rect">
            <a:avLst/>
          </a:prstGeom>
        </p:spPr>
      </p:pic>
      <p:pic>
        <p:nvPicPr>
          <p:cNvPr id="71" name="Emily_c_k-clicking-castanets">
            <a:hlinkClick r:id="" action="ppaction://media"/>
            <a:extLst>
              <a:ext uri="{FF2B5EF4-FFF2-40B4-BE49-F238E27FC236}">
                <a16:creationId xmlns:a16="http://schemas.microsoft.com/office/drawing/2014/main" id="{5B9EB16D-7565-4A08-B8CF-9FF143F2598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249789" y="504957"/>
            <a:ext cx="609600" cy="609600"/>
          </a:xfrm>
          <a:prstGeom prst="rect">
            <a:avLst/>
          </a:prstGeom>
        </p:spPr>
      </p:pic>
      <p:pic>
        <p:nvPicPr>
          <p:cNvPr id="72" name="Emily_an_am-honking-horn">
            <a:hlinkClick r:id="" action="ppaction://media"/>
            <a:extLst>
              <a:ext uri="{FF2B5EF4-FFF2-40B4-BE49-F238E27FC236}">
                <a16:creationId xmlns:a16="http://schemas.microsoft.com/office/drawing/2014/main" id="{A80B9A14-4A8F-4551-AF19-7E7F121AD153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500777" y="750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22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09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3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83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5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4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44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ABD9-E0C6-4F2A-ADE9-AD344C69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o     au</a:t>
            </a:r>
          </a:p>
        </p:txBody>
      </p:sp>
      <p:pic>
        <p:nvPicPr>
          <p:cNvPr id="4" name="Content Placeholder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A9345D89-8B7A-4FA3-9B9E-7C5AAB699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3168249"/>
            <a:ext cx="4497371" cy="3129421"/>
          </a:xfrm>
          <a:prstGeom prst="rect">
            <a:avLst/>
          </a:prstGeom>
        </p:spPr>
      </p:pic>
      <p:pic>
        <p:nvPicPr>
          <p:cNvPr id="5" name="08_au">
            <a:hlinkClick r:id="" action="ppaction://media"/>
            <a:extLst>
              <a:ext uri="{FF2B5EF4-FFF2-40B4-BE49-F238E27FC236}">
                <a16:creationId xmlns:a16="http://schemas.microsoft.com/office/drawing/2014/main" id="{7F267AB9-ABF5-4D66-86AD-8159766D5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2313" y="2124668"/>
            <a:ext cx="609600" cy="609600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5773405F-D97E-463C-AFE7-33F4D153BE1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B9ED426B">
            <a:hlinkClick r:id="" action="ppaction://media"/>
            <a:extLst>
              <a:ext uri="{FF2B5EF4-FFF2-40B4-BE49-F238E27FC236}">
                <a16:creationId xmlns:a16="http://schemas.microsoft.com/office/drawing/2014/main" id="{2BA8BCE2-8A11-4B35-93D2-6F928B4EBB4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34814" y="2124668"/>
            <a:ext cx="5750350" cy="31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46AE-F7E5-4F20-B015-A6627DD5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oi</a:t>
            </a:r>
          </a:p>
        </p:txBody>
      </p:sp>
      <p:pic>
        <p:nvPicPr>
          <p:cNvPr id="4" name="Picture 3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0FD037B6-80A6-45CD-80A2-E45570F7F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86" y="3205956"/>
            <a:ext cx="3828893" cy="2664271"/>
          </a:xfrm>
          <a:prstGeom prst="rect">
            <a:avLst/>
          </a:prstGeom>
        </p:spPr>
      </p:pic>
      <p:pic>
        <p:nvPicPr>
          <p:cNvPr id="5" name="09_oi">
            <a:hlinkClick r:id="" action="ppaction://media"/>
            <a:extLst>
              <a:ext uri="{FF2B5EF4-FFF2-40B4-BE49-F238E27FC236}">
                <a16:creationId xmlns:a16="http://schemas.microsoft.com/office/drawing/2014/main" id="{01ED8CB8-A084-4120-A377-3A5115AD037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4676" y="1973839"/>
            <a:ext cx="948965" cy="948965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A45D4C9F-2612-45B4-976C-838EF594BED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30220" y="4080891"/>
            <a:ext cx="914400" cy="914400"/>
          </a:xfrm>
          <a:prstGeom prst="rect">
            <a:avLst/>
          </a:prstGeom>
        </p:spPr>
      </p:pic>
      <p:pic>
        <p:nvPicPr>
          <p:cNvPr id="7" name="D557D4DE">
            <a:hlinkClick r:id="" action="ppaction://media"/>
            <a:extLst>
              <a:ext uri="{FF2B5EF4-FFF2-40B4-BE49-F238E27FC236}">
                <a16:creationId xmlns:a16="http://schemas.microsoft.com/office/drawing/2014/main" id="{84D0043E-8986-48EB-8699-3F7D5C72032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44620" y="1891506"/>
            <a:ext cx="5874918" cy="33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3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305A-B622-4C14-96B4-7EA0AC91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46BCC-C473-4BC8-AC13-FA53A8586E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510398"/>
            <a:ext cx="4000494" cy="3560464"/>
          </a:xfrm>
          <a:prstGeom prst="rect">
            <a:avLst/>
          </a:prstGeom>
        </p:spPr>
      </p:pic>
      <p:pic>
        <p:nvPicPr>
          <p:cNvPr id="6" name="14_on">
            <a:hlinkClick r:id="" action="ppaction://media"/>
            <a:extLst>
              <a:ext uri="{FF2B5EF4-FFF2-40B4-BE49-F238E27FC236}">
                <a16:creationId xmlns:a16="http://schemas.microsoft.com/office/drawing/2014/main" id="{B8178D4B-6886-49FB-95DF-C0337DA656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6071" y="1825625"/>
            <a:ext cx="609600" cy="609600"/>
          </a:xfrm>
          <a:prstGeom prst="rect">
            <a:avLst/>
          </a:prstGeom>
        </p:spPr>
      </p:pic>
      <p:pic>
        <p:nvPicPr>
          <p:cNvPr id="7" name="Content Placeholder 6" descr="Megaphone">
            <a:extLst>
              <a:ext uri="{FF2B5EF4-FFF2-40B4-BE49-F238E27FC236}">
                <a16:creationId xmlns:a16="http://schemas.microsoft.com/office/drawing/2014/main" id="{2F622541-11FC-40FB-871B-10CB7C487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52301" y="3628935"/>
            <a:ext cx="914400" cy="914400"/>
          </a:xfrm>
          <a:prstGeom prst="rect">
            <a:avLst/>
          </a:prstGeom>
        </p:spPr>
      </p:pic>
      <p:pic>
        <p:nvPicPr>
          <p:cNvPr id="8" name="68425D1E">
            <a:hlinkClick r:id="" action="ppaction://media"/>
            <a:extLst>
              <a:ext uri="{FF2B5EF4-FFF2-40B4-BE49-F238E27FC236}">
                <a16:creationId xmlns:a16="http://schemas.microsoft.com/office/drawing/2014/main" id="{F47CB4D6-BF00-4D70-9FFE-DDD740B533A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66700" y="1953829"/>
            <a:ext cx="5970919" cy="30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C63B3-F982-4B47-BB57-63DDFFA7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ou</a:t>
            </a:r>
            <a:r>
              <a:rPr lang="en-GB" sz="12000" dirty="0"/>
              <a:t>   </a:t>
            </a:r>
            <a:r>
              <a:rPr lang="en-GB" sz="12000" dirty="0" err="1"/>
              <a:t>oû</a:t>
            </a:r>
            <a:endParaRPr lang="en-GB" sz="12000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30C5A3-E5ED-434C-89EF-F619E38D86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3035922"/>
            <a:ext cx="4054311" cy="3223177"/>
          </a:xfrm>
          <a:prstGeom prst="rect">
            <a:avLst/>
          </a:prstGeom>
        </p:spPr>
      </p:pic>
      <p:pic>
        <p:nvPicPr>
          <p:cNvPr id="5" name="Emily_ou-chimpanzee">
            <a:hlinkClick r:id="" action="ppaction://media"/>
            <a:extLst>
              <a:ext uri="{FF2B5EF4-FFF2-40B4-BE49-F238E27FC236}">
                <a16:creationId xmlns:a16="http://schemas.microsoft.com/office/drawing/2014/main" id="{18135B31-BC7B-4960-9D09-E7A6B8BA844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838199" y="1690688"/>
            <a:ext cx="892404" cy="892404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621161EB-C43E-4A3A-8E41-B92BE868888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DCE90FB5">
            <a:hlinkClick r:id="" action="ppaction://media"/>
            <a:extLst>
              <a:ext uri="{FF2B5EF4-FFF2-40B4-BE49-F238E27FC236}">
                <a16:creationId xmlns:a16="http://schemas.microsoft.com/office/drawing/2014/main" id="{0132E7F2-4108-43ED-8100-DC6FE02B7E9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34814" y="2089756"/>
            <a:ext cx="5907858" cy="30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EE20-2B61-492B-B8CA-46B0EBA5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r   </a:t>
            </a:r>
            <a:r>
              <a:rPr lang="en-GB" sz="12000" dirty="0" err="1"/>
              <a:t>rr</a:t>
            </a:r>
            <a:endParaRPr lang="en-GB" sz="120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ED0C320-BBDE-4716-90DF-D23CF4CCD4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63049"/>
            <a:ext cx="4618799" cy="3213914"/>
          </a:xfrm>
          <a:prstGeom prst="rect">
            <a:avLst/>
          </a:prstGeom>
        </p:spPr>
      </p:pic>
      <p:pic>
        <p:nvPicPr>
          <p:cNvPr id="5" name="Emily_r_rr-gargling">
            <a:hlinkClick r:id="" action="ppaction://media"/>
            <a:extLst>
              <a:ext uri="{FF2B5EF4-FFF2-40B4-BE49-F238E27FC236}">
                <a16:creationId xmlns:a16="http://schemas.microsoft.com/office/drawing/2014/main" id="{DF519FE6-D869-461A-8105-A519ABC26856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636" y="1828800"/>
            <a:ext cx="667348" cy="667348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06DDBBC6-CC14-42AC-95CE-DAD211D6EF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Emily_26_gargle">
            <a:hlinkClick r:id="" action="ppaction://media"/>
            <a:extLst>
              <a:ext uri="{FF2B5EF4-FFF2-40B4-BE49-F238E27FC236}">
                <a16:creationId xmlns:a16="http://schemas.microsoft.com/office/drawing/2014/main" id="{A85C2AB9-194F-4CEA-8A28-E66792B92FF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34814" y="2294843"/>
            <a:ext cx="5919838" cy="302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1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C791-2560-45D6-96C2-03311F9C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12000" dirty="0"/>
              <a:t>s   c </a:t>
            </a:r>
            <a:r>
              <a:rPr lang="en-GB" dirty="0"/>
              <a:t>before </a:t>
            </a:r>
            <a:r>
              <a:rPr lang="en-GB" dirty="0" err="1"/>
              <a:t>i</a:t>
            </a:r>
            <a:endParaRPr lang="en-GB" dirty="0"/>
          </a:p>
        </p:txBody>
      </p:sp>
      <p:pic>
        <p:nvPicPr>
          <p:cNvPr id="4" name="Content Placeholder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28CE76-7152-478F-AE79-4165AD8E1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15" y="2828883"/>
            <a:ext cx="4510109" cy="3138284"/>
          </a:xfrm>
          <a:prstGeom prst="rect">
            <a:avLst/>
          </a:prstGeom>
        </p:spPr>
      </p:pic>
      <p:pic>
        <p:nvPicPr>
          <p:cNvPr id="5" name="Emily_s_ss-snake">
            <a:hlinkClick r:id="" action="ppaction://media"/>
            <a:extLst>
              <a:ext uri="{FF2B5EF4-FFF2-40B4-BE49-F238E27FC236}">
                <a16:creationId xmlns:a16="http://schemas.microsoft.com/office/drawing/2014/main" id="{9B690686-D683-4951-8A63-24C77C2513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315" y="1650185"/>
            <a:ext cx="609600" cy="609600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3EB32E30-BE81-4CE2-90D2-55629675ED5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Emily_21_snake">
            <a:hlinkClick r:id="" action="ppaction://media"/>
            <a:extLst>
              <a:ext uri="{FF2B5EF4-FFF2-40B4-BE49-F238E27FC236}">
                <a16:creationId xmlns:a16="http://schemas.microsoft.com/office/drawing/2014/main" id="{CEE826FE-42FB-41FB-B7EC-D61C910D351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34814" y="2564932"/>
            <a:ext cx="5814070" cy="29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DADD-1324-4F70-863C-09374559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th</a:t>
            </a:r>
            <a:endParaRPr lang="en-GB" sz="12000" dirty="0"/>
          </a:p>
        </p:txBody>
      </p:sp>
      <p:pic>
        <p:nvPicPr>
          <p:cNvPr id="4" name="Content Placeholder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A2EA9D4-4AA6-4CC4-995A-274BB506A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96" y="3073979"/>
            <a:ext cx="5053552" cy="3516430"/>
          </a:xfrm>
          <a:prstGeom prst="rect">
            <a:avLst/>
          </a:prstGeom>
        </p:spPr>
      </p:pic>
      <p:pic>
        <p:nvPicPr>
          <p:cNvPr id="5" name="Emily_t_tt_th-tut-shaking-finger">
            <a:hlinkClick r:id="" action="ppaction://media"/>
            <a:extLst>
              <a:ext uri="{FF2B5EF4-FFF2-40B4-BE49-F238E27FC236}">
                <a16:creationId xmlns:a16="http://schemas.microsoft.com/office/drawing/2014/main" id="{632975A6-5E3D-4F14-B440-410B3E6225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2769" y="2077533"/>
            <a:ext cx="609600" cy="609600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5BA1616A-E53E-4446-A975-8AA7F643F2B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46487" y="3807691"/>
            <a:ext cx="914400" cy="914400"/>
          </a:xfrm>
          <a:prstGeom prst="rect">
            <a:avLst/>
          </a:prstGeom>
        </p:spPr>
      </p:pic>
      <p:pic>
        <p:nvPicPr>
          <p:cNvPr id="7" name="Emily_18_tut">
            <a:hlinkClick r:id="" action="ppaction://media"/>
            <a:extLst>
              <a:ext uri="{FF2B5EF4-FFF2-40B4-BE49-F238E27FC236}">
                <a16:creationId xmlns:a16="http://schemas.microsoft.com/office/drawing/2014/main" id="{760AC4DB-1D29-486C-944A-4C11063555B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64029" y="2168165"/>
            <a:ext cx="5736005" cy="29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7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E67A-87B3-4B71-B031-211AC6DA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u</a:t>
            </a:r>
          </a:p>
        </p:txBody>
      </p:sp>
      <p:pic>
        <p:nvPicPr>
          <p:cNvPr id="4" name="Content Placeholder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5FD2CA-B600-462E-9AFD-48F408EF3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13" y="2838703"/>
            <a:ext cx="4433195" cy="3524390"/>
          </a:xfrm>
          <a:prstGeom prst="rect">
            <a:avLst/>
          </a:prstGeom>
        </p:spPr>
      </p:pic>
      <p:pic>
        <p:nvPicPr>
          <p:cNvPr id="5" name="07_u">
            <a:hlinkClick r:id="" action="ppaction://media"/>
            <a:extLst>
              <a:ext uri="{FF2B5EF4-FFF2-40B4-BE49-F238E27FC236}">
                <a16:creationId xmlns:a16="http://schemas.microsoft.com/office/drawing/2014/main" id="{F6C1B273-9B05-4CF3-A5C9-1FBBDFD958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1959895"/>
            <a:ext cx="609600" cy="609600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756712A5-38F7-435B-9528-B32DAA41132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CDAC5DC1">
            <a:hlinkClick r:id="" action="ppaction://media"/>
            <a:extLst>
              <a:ext uri="{FF2B5EF4-FFF2-40B4-BE49-F238E27FC236}">
                <a16:creationId xmlns:a16="http://schemas.microsoft.com/office/drawing/2014/main" id="{99BF7755-136D-4F3B-84BA-656D49C5F73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49435" y="2264694"/>
            <a:ext cx="5584033" cy="28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0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A656-34CD-4908-83EF-451EE2A0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un  um</a:t>
            </a:r>
          </a:p>
        </p:txBody>
      </p:sp>
      <p:pic>
        <p:nvPicPr>
          <p:cNvPr id="4" name="Picture 3" descr="A person with the mouth open&#10;&#10;Description automatically generated with low confidence">
            <a:extLst>
              <a:ext uri="{FF2B5EF4-FFF2-40B4-BE49-F238E27FC236}">
                <a16:creationId xmlns:a16="http://schemas.microsoft.com/office/drawing/2014/main" id="{0E7C2BBC-F67A-4EF4-85E3-374A2982E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19" y="2904131"/>
            <a:ext cx="4523895" cy="3147877"/>
          </a:xfrm>
          <a:prstGeom prst="rect">
            <a:avLst/>
          </a:prstGeom>
        </p:spPr>
      </p:pic>
      <p:pic>
        <p:nvPicPr>
          <p:cNvPr id="5" name="15_un">
            <a:hlinkClick r:id="" action="ppaction://media"/>
            <a:extLst>
              <a:ext uri="{FF2B5EF4-FFF2-40B4-BE49-F238E27FC236}">
                <a16:creationId xmlns:a16="http://schemas.microsoft.com/office/drawing/2014/main" id="{D4074236-206B-49C6-AB83-2029CB517A9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506" y="1820560"/>
            <a:ext cx="816990" cy="816990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4EBDFE9B-B25D-4A4B-B762-DB5E11F71A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Emily_15_canthear">
            <a:hlinkClick r:id="" action="ppaction://media"/>
            <a:extLst>
              <a:ext uri="{FF2B5EF4-FFF2-40B4-BE49-F238E27FC236}">
                <a16:creationId xmlns:a16="http://schemas.microsoft.com/office/drawing/2014/main" id="{48A65EC3-4EA3-4A1F-9864-73E1C0E9154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34813" y="1735731"/>
            <a:ext cx="5659885" cy="28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8F0FD4E-1C27-4BF7-82D7-C29580C96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239" y="2962018"/>
            <a:ext cx="3957926" cy="3146551"/>
          </a:xfrm>
          <a:prstGeom prst="rect">
            <a:avLst/>
          </a:prstGeom>
        </p:spPr>
      </p:pic>
      <p:pic>
        <p:nvPicPr>
          <p:cNvPr id="5" name="20_y">
            <a:hlinkClick r:id="" action="ppaction://media"/>
            <a:extLst>
              <a:ext uri="{FF2B5EF4-FFF2-40B4-BE49-F238E27FC236}">
                <a16:creationId xmlns:a16="http://schemas.microsoft.com/office/drawing/2014/main" id="{E8907034-6D8D-4594-BA6A-DE3EE2F79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4068" y="1968963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FF0DD-13A4-4770-8A98-F1ABF52E0EE1}"/>
              </a:ext>
            </a:extLst>
          </p:cNvPr>
          <p:cNvSpPr txBox="1"/>
          <p:nvPr/>
        </p:nvSpPr>
        <p:spPr>
          <a:xfrm>
            <a:off x="2073897" y="452487"/>
            <a:ext cx="729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err="1"/>
              <a:t>ll</a:t>
            </a:r>
            <a:r>
              <a:rPr lang="en-GB" sz="12000" dirty="0"/>
              <a:t> </a:t>
            </a:r>
            <a:r>
              <a:rPr lang="en-GB" sz="6600" dirty="0"/>
              <a:t>after e</a:t>
            </a:r>
          </a:p>
        </p:txBody>
      </p:sp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25249DB9-2828-47AF-8C84-302AD2DB66F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8" name="289DB312">
            <a:hlinkClick r:id="" action="ppaction://media"/>
            <a:extLst>
              <a:ext uri="{FF2B5EF4-FFF2-40B4-BE49-F238E27FC236}">
                <a16:creationId xmlns:a16="http://schemas.microsoft.com/office/drawing/2014/main" id="{22793978-FA32-4EDA-B14E-90CE356E680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34813" y="2036629"/>
            <a:ext cx="5472263" cy="31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D79A5C5B-56E6-4D58-8788-596B81A6C30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659" y="4441092"/>
            <a:ext cx="2286000" cy="1590675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885AB9-4B2B-4807-AFB1-D9CBC1D006A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64" y="4541510"/>
            <a:ext cx="2286000" cy="1590675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37EEF33-3FB7-47B0-9EDA-3E0CFCF8754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518" y="2290419"/>
            <a:ext cx="2286000" cy="1590675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ABFCDB-F447-44CE-BBEC-5CBDE4375AA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568" y="102051"/>
            <a:ext cx="2286000" cy="1590675"/>
          </a:xfrm>
          <a:prstGeom prst="rect">
            <a:avLst/>
          </a:prstGeom>
        </p:spPr>
      </p:pic>
      <p:pic>
        <p:nvPicPr>
          <p:cNvPr id="8" name="Picture 7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E8518FA3-9B7C-4AEF-9A75-C5B93D3D73A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54" y="2117912"/>
            <a:ext cx="2286000" cy="1590675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2AF55DE-54AA-49FB-9A96-E30A7BE0BAB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380" y="4479193"/>
            <a:ext cx="1905000" cy="1514475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C3A1DE-DA31-43A4-BE4D-068FB158BC9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709" y="254045"/>
            <a:ext cx="1905000" cy="1514475"/>
          </a:xfrm>
          <a:prstGeom prst="rect">
            <a:avLst/>
          </a:prstGeom>
        </p:spPr>
      </p:pic>
      <p:pic>
        <p:nvPicPr>
          <p:cNvPr id="12" name="Picture 11" descr="A drawing of a bird&#10;&#10;Description automatically generated with medium confidence">
            <a:extLst>
              <a:ext uri="{FF2B5EF4-FFF2-40B4-BE49-F238E27FC236}">
                <a16:creationId xmlns:a16="http://schemas.microsoft.com/office/drawing/2014/main" id="{E1B650E3-AA36-4B62-A2BC-292344E8C0F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980" y="358606"/>
            <a:ext cx="2286000" cy="1590675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7F86B5-5A1F-48FA-85B3-B1759834C1F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604" y="2366619"/>
            <a:ext cx="1905000" cy="1514475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D936A8-039B-4F3E-A0F3-41CF7C2B9942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23" y="150011"/>
            <a:ext cx="2172055" cy="17992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AB2611-B32B-4B43-BDFF-28C46DAE153D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430" y="2094337"/>
            <a:ext cx="2064260" cy="1837204"/>
          </a:xfrm>
          <a:prstGeom prst="rect">
            <a:avLst/>
          </a:prstGeom>
        </p:spPr>
      </p:pic>
      <p:pic>
        <p:nvPicPr>
          <p:cNvPr id="18" name="Picture 17" descr="A person with the mouth open&#10;&#10;Description automatically generated with low confidence">
            <a:extLst>
              <a:ext uri="{FF2B5EF4-FFF2-40B4-BE49-F238E27FC236}">
                <a16:creationId xmlns:a16="http://schemas.microsoft.com/office/drawing/2014/main" id="{23564756-5B8F-4732-B195-FC3B412B2E0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101" y="4402993"/>
            <a:ext cx="2286000" cy="1590675"/>
          </a:xfrm>
          <a:prstGeom prst="rect">
            <a:avLst/>
          </a:prstGeom>
        </p:spPr>
      </p:pic>
      <p:pic>
        <p:nvPicPr>
          <p:cNvPr id="19" name="07_u">
            <a:hlinkClick r:id="" action="ppaction://media"/>
            <a:extLst>
              <a:ext uri="{FF2B5EF4-FFF2-40B4-BE49-F238E27FC236}">
                <a16:creationId xmlns:a16="http://schemas.microsoft.com/office/drawing/2014/main" id="{4355F3BD-3709-4D7F-97C1-A462ED047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526825" y="4541510"/>
            <a:ext cx="609600" cy="609600"/>
          </a:xfrm>
          <a:prstGeom prst="rect">
            <a:avLst/>
          </a:prstGeom>
        </p:spPr>
      </p:pic>
      <p:pic>
        <p:nvPicPr>
          <p:cNvPr id="20" name="08_au">
            <a:hlinkClick r:id="" action="ppaction://media"/>
            <a:extLst>
              <a:ext uri="{FF2B5EF4-FFF2-40B4-BE49-F238E27FC236}">
                <a16:creationId xmlns:a16="http://schemas.microsoft.com/office/drawing/2014/main" id="{1A4C4DFF-2755-4335-92B5-66981BCEF3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133262" y="300204"/>
            <a:ext cx="609600" cy="609600"/>
          </a:xfrm>
          <a:prstGeom prst="rect">
            <a:avLst/>
          </a:prstGeom>
        </p:spPr>
      </p:pic>
      <p:pic>
        <p:nvPicPr>
          <p:cNvPr id="21" name="09_oi">
            <a:hlinkClick r:id="" action="ppaction://media"/>
            <a:extLst>
              <a:ext uri="{FF2B5EF4-FFF2-40B4-BE49-F238E27FC236}">
                <a16:creationId xmlns:a16="http://schemas.microsoft.com/office/drawing/2014/main" id="{8C1BB88D-5822-4FAA-85F4-FF1F5E306C3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623754" y="2514256"/>
            <a:ext cx="609600" cy="609600"/>
          </a:xfrm>
          <a:prstGeom prst="rect">
            <a:avLst/>
          </a:prstGeom>
        </p:spPr>
      </p:pic>
      <p:pic>
        <p:nvPicPr>
          <p:cNvPr id="22" name="10_ou">
            <a:hlinkClick r:id="" action="ppaction://media"/>
            <a:extLst>
              <a:ext uri="{FF2B5EF4-FFF2-40B4-BE49-F238E27FC236}">
                <a16:creationId xmlns:a16="http://schemas.microsoft.com/office/drawing/2014/main" id="{A4D26379-DF78-4E95-AC68-C694C2A5C1C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101031" y="397722"/>
            <a:ext cx="609600" cy="609600"/>
          </a:xfrm>
          <a:prstGeom prst="rect">
            <a:avLst/>
          </a:prstGeom>
        </p:spPr>
      </p:pic>
      <p:pic>
        <p:nvPicPr>
          <p:cNvPr id="24" name="13_in">
            <a:hlinkClick r:id="" action="ppaction://media"/>
            <a:extLst>
              <a:ext uri="{FF2B5EF4-FFF2-40B4-BE49-F238E27FC236}">
                <a16:creationId xmlns:a16="http://schemas.microsoft.com/office/drawing/2014/main" id="{058E0076-5D10-4505-916B-C91710AE515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283947" y="319663"/>
            <a:ext cx="609600" cy="609600"/>
          </a:xfrm>
          <a:prstGeom prst="rect">
            <a:avLst/>
          </a:prstGeom>
        </p:spPr>
      </p:pic>
      <p:pic>
        <p:nvPicPr>
          <p:cNvPr id="25" name="14_on">
            <a:hlinkClick r:id="" action="ppaction://media"/>
            <a:extLst>
              <a:ext uri="{FF2B5EF4-FFF2-40B4-BE49-F238E27FC236}">
                <a16:creationId xmlns:a16="http://schemas.microsoft.com/office/drawing/2014/main" id="{EF3B4AE7-3F56-4F6E-BA71-81D104BAE45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168451" y="2598213"/>
            <a:ext cx="609600" cy="609600"/>
          </a:xfrm>
          <a:prstGeom prst="rect">
            <a:avLst/>
          </a:prstGeom>
        </p:spPr>
      </p:pic>
      <p:pic>
        <p:nvPicPr>
          <p:cNvPr id="26" name="15_un">
            <a:hlinkClick r:id="" action="ppaction://media"/>
            <a:extLst>
              <a:ext uri="{FF2B5EF4-FFF2-40B4-BE49-F238E27FC236}">
                <a16:creationId xmlns:a16="http://schemas.microsoft.com/office/drawing/2014/main" id="{899683B7-CF65-4616-B39C-E7DCE0713C2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337305" y="4588730"/>
            <a:ext cx="609600" cy="609600"/>
          </a:xfrm>
          <a:prstGeom prst="rect">
            <a:avLst/>
          </a:prstGeom>
        </p:spPr>
      </p:pic>
      <p:pic>
        <p:nvPicPr>
          <p:cNvPr id="29" name="Emily_gn-eating-corn-on-the-cob">
            <a:hlinkClick r:id="" action="ppaction://media"/>
            <a:extLst>
              <a:ext uri="{FF2B5EF4-FFF2-40B4-BE49-F238E27FC236}">
                <a16:creationId xmlns:a16="http://schemas.microsoft.com/office/drawing/2014/main" id="{434674A6-7898-46E6-A7BD-252258CCB07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405829" y="254045"/>
            <a:ext cx="609600" cy="609600"/>
          </a:xfrm>
          <a:prstGeom prst="rect">
            <a:avLst/>
          </a:prstGeom>
        </p:spPr>
      </p:pic>
      <p:pic>
        <p:nvPicPr>
          <p:cNvPr id="30" name="Emily_ou-chimpanzee">
            <a:hlinkClick r:id="" action="ppaction://media"/>
            <a:extLst>
              <a:ext uri="{FF2B5EF4-FFF2-40B4-BE49-F238E27FC236}">
                <a16:creationId xmlns:a16="http://schemas.microsoft.com/office/drawing/2014/main" id="{5592A5F2-75E1-4A81-AA0B-F1CFE3A04E8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118968" y="2589775"/>
            <a:ext cx="609600" cy="609600"/>
          </a:xfrm>
          <a:prstGeom prst="rect">
            <a:avLst/>
          </a:prstGeom>
        </p:spPr>
      </p:pic>
      <p:pic>
        <p:nvPicPr>
          <p:cNvPr id="31" name="Emily_r_rr-gargling">
            <a:hlinkClick r:id="" action="ppaction://media"/>
            <a:extLst>
              <a:ext uri="{FF2B5EF4-FFF2-40B4-BE49-F238E27FC236}">
                <a16:creationId xmlns:a16="http://schemas.microsoft.com/office/drawing/2014/main" id="{91CB1EEE-5BFC-4F89-8977-56A6831990D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425632" y="2455007"/>
            <a:ext cx="609600" cy="609600"/>
          </a:xfrm>
          <a:prstGeom prst="rect">
            <a:avLst/>
          </a:prstGeom>
        </p:spPr>
      </p:pic>
      <p:pic>
        <p:nvPicPr>
          <p:cNvPr id="32" name="Emily_s_ss-snake">
            <a:hlinkClick r:id="" action="ppaction://media"/>
            <a:extLst>
              <a:ext uri="{FF2B5EF4-FFF2-40B4-BE49-F238E27FC236}">
                <a16:creationId xmlns:a16="http://schemas.microsoft.com/office/drawing/2014/main" id="{52475797-43DE-4B39-8752-C5388A76B6CD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808402" y="4599513"/>
            <a:ext cx="609600" cy="609600"/>
          </a:xfrm>
          <a:prstGeom prst="rect">
            <a:avLst/>
          </a:prstGeom>
        </p:spPr>
      </p:pic>
      <p:pic>
        <p:nvPicPr>
          <p:cNvPr id="33" name="Emily_t_tt_th-tut-shaking-finger">
            <a:hlinkClick r:id="" action="ppaction://media"/>
            <a:extLst>
              <a:ext uri="{FF2B5EF4-FFF2-40B4-BE49-F238E27FC236}">
                <a16:creationId xmlns:a16="http://schemas.microsoft.com/office/drawing/2014/main" id="{5AD0DDE5-5B3D-419F-A7B9-E4FBB8C0107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819804" y="4626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2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95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2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35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020A-C7B6-4215-B56D-A7902A5E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z</a:t>
            </a:r>
          </a:p>
        </p:txBody>
      </p:sp>
      <p:pic>
        <p:nvPicPr>
          <p:cNvPr id="4" name="Content Placeholder 3" descr="A close-up of a fly&#10;&#10;Description automatically generated with low confidence">
            <a:extLst>
              <a:ext uri="{FF2B5EF4-FFF2-40B4-BE49-F238E27FC236}">
                <a16:creationId xmlns:a16="http://schemas.microsoft.com/office/drawing/2014/main" id="{74E7B219-8958-4565-9289-8D330B8D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38310"/>
            <a:ext cx="4577846" cy="3185418"/>
          </a:xfrm>
          <a:prstGeom prst="rect">
            <a:avLst/>
          </a:prstGeom>
        </p:spPr>
      </p:pic>
      <p:pic>
        <p:nvPicPr>
          <p:cNvPr id="5" name="Emily_z-bee-buzzing">
            <a:hlinkClick r:id="" action="ppaction://media"/>
            <a:extLst>
              <a:ext uri="{FF2B5EF4-FFF2-40B4-BE49-F238E27FC236}">
                <a16:creationId xmlns:a16="http://schemas.microsoft.com/office/drawing/2014/main" id="{B14457C8-C3C2-4B84-95E7-8B0BB7C895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136" y="1959699"/>
            <a:ext cx="609600" cy="609600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917A06A9-2220-4709-8576-62C695D7E5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71DB4F27">
            <a:hlinkClick r:id="" action="ppaction://media"/>
            <a:extLst>
              <a:ext uri="{FF2B5EF4-FFF2-40B4-BE49-F238E27FC236}">
                <a16:creationId xmlns:a16="http://schemas.microsoft.com/office/drawing/2014/main" id="{1344102F-3F17-41A7-905A-74D15BB0955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08034" y="1745557"/>
            <a:ext cx="5539856" cy="31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4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51F0-3FBC-4791-B457-F7D9C3E1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B000-B85A-424F-928A-88D550DC8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Slides 32 - 57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dirty="0"/>
              <a:t>Look at image, do action and make sound. Then check.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Activity 2: </a:t>
            </a:r>
          </a:p>
          <a:p>
            <a:pPr marL="0" indent="0">
              <a:buNone/>
            </a:pPr>
            <a:r>
              <a:rPr lang="en-GB" dirty="0"/>
              <a:t>Look at image and write down the grapheme you think it is.</a:t>
            </a:r>
          </a:p>
        </p:txBody>
      </p:sp>
    </p:spTree>
    <p:extLst>
      <p:ext uri="{BB962C8B-B14F-4D97-AF65-F5344CB8AC3E}">
        <p14:creationId xmlns:p14="http://schemas.microsoft.com/office/powerpoint/2010/main" val="4109705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a</a:t>
            </a:r>
          </a:p>
        </p:txBody>
      </p:sp>
      <p:pic>
        <p:nvPicPr>
          <p:cNvPr id="6" name="BCAAF6B4">
            <a:hlinkClick r:id="" action="ppaction://media"/>
            <a:extLst>
              <a:ext uri="{FF2B5EF4-FFF2-40B4-BE49-F238E27FC236}">
                <a16:creationId xmlns:a16="http://schemas.microsoft.com/office/drawing/2014/main" id="{AC28B614-2947-4B2E-BC09-28422D785D8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15538" y="2139885"/>
            <a:ext cx="6007060" cy="3070176"/>
          </a:xfr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B3F9A66-0F76-420A-9480-0145654010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01" y="2709878"/>
            <a:ext cx="4438809" cy="3643787"/>
          </a:xfrm>
          <a:prstGeom prst="rect">
            <a:avLst/>
          </a:prstGeo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8863" y="45122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en</a:t>
            </a:r>
            <a:r>
              <a:rPr lang="en-GB" sz="12000" dirty="0"/>
              <a:t>      </a:t>
            </a:r>
            <a:r>
              <a:rPr lang="en-GB" sz="12000" dirty="0" err="1"/>
              <a:t>em</a:t>
            </a:r>
            <a:r>
              <a:rPr lang="en-GB" sz="12000" dirty="0"/>
              <a:t>     an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2BA37C1-41E8-4FE9-8CCF-183FF2474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84" y="2729516"/>
            <a:ext cx="4624285" cy="3614723"/>
          </a:xfrm>
          <a:prstGeom prst="rect">
            <a:avLst/>
          </a:prstGeom>
        </p:spPr>
      </p:pic>
      <p:pic>
        <p:nvPicPr>
          <p:cNvPr id="11" name="9D5A9837">
            <a:hlinkClick r:id="" action="ppaction://media"/>
            <a:extLst>
              <a:ext uri="{FF2B5EF4-FFF2-40B4-BE49-F238E27FC236}">
                <a16:creationId xmlns:a16="http://schemas.microsoft.com/office/drawing/2014/main" id="{1EDCF6A6-F18E-479E-9080-5928249FFF0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56448" y="1690688"/>
            <a:ext cx="6488949" cy="3316467"/>
          </a:xfr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6448" y="43204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q     </a:t>
            </a:r>
            <a:r>
              <a:rPr lang="en-GB" sz="12000" dirty="0" err="1"/>
              <a:t>qu</a:t>
            </a:r>
            <a:r>
              <a:rPr lang="en-GB" sz="12000" dirty="0"/>
              <a:t>     c</a:t>
            </a:r>
          </a:p>
        </p:txBody>
      </p:sp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9024" y="4252912"/>
            <a:ext cx="914400" cy="914400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31937133-7BC6-4DF5-845D-057CB2C96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03" y="2863370"/>
            <a:ext cx="4794891" cy="3316466"/>
          </a:xfrm>
          <a:prstGeom prst="rect">
            <a:avLst/>
          </a:prstGeom>
        </p:spPr>
      </p:pic>
      <p:pic>
        <p:nvPicPr>
          <p:cNvPr id="6" name="B185B801">
            <a:hlinkClick r:id="" action="ppaction://media"/>
            <a:extLst>
              <a:ext uri="{FF2B5EF4-FFF2-40B4-BE49-F238E27FC236}">
                <a16:creationId xmlns:a16="http://schemas.microsoft.com/office/drawing/2014/main" id="{D0CF6235-65F4-4E6A-BAB2-CD5EC9917EE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10954" y="2070607"/>
            <a:ext cx="5797957" cy="2963305"/>
          </a:xfrm>
        </p:spPr>
      </p:pic>
    </p:spTree>
    <p:extLst>
      <p:ext uri="{BB962C8B-B14F-4D97-AF65-F5344CB8AC3E}">
        <p14:creationId xmlns:p14="http://schemas.microsoft.com/office/powerpoint/2010/main" val="8164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ch</a:t>
            </a:r>
            <a:endParaRPr lang="en-GB" sz="12000" dirty="0"/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7A49810-F86E-4E2E-9FBA-9DF453A0B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98" y="2558345"/>
            <a:ext cx="4917450" cy="3373127"/>
          </a:xfrm>
          <a:prstGeom prst="rect">
            <a:avLst/>
          </a:prstGeom>
        </p:spPr>
      </p:pic>
      <p:pic>
        <p:nvPicPr>
          <p:cNvPr id="7" name="Emily_16_shh">
            <a:hlinkClick r:id="" action="ppaction://media"/>
            <a:extLst>
              <a:ext uri="{FF2B5EF4-FFF2-40B4-BE49-F238E27FC236}">
                <a16:creationId xmlns:a16="http://schemas.microsoft.com/office/drawing/2014/main" id="{27196177-11B1-42C9-A1BF-2E6831CAF98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3424" y="1916112"/>
            <a:ext cx="5268199" cy="2692548"/>
          </a:xfr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9024" y="33305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e   </a:t>
            </a:r>
            <a:r>
              <a:rPr lang="en-GB" sz="5400" dirty="0"/>
              <a:t>before 1 consonant</a:t>
            </a:r>
          </a:p>
        </p:txBody>
      </p:sp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9288" y="3275174"/>
            <a:ext cx="914400" cy="914400"/>
          </a:xfrm>
          <a:prstGeom prst="rect">
            <a:avLst/>
          </a:prstGeom>
        </p:spPr>
      </p:pic>
      <p:pic>
        <p:nvPicPr>
          <p:cNvPr id="10" name="Picture 9" descr="A drawing of a person playing tennis&#10;&#10;Description automatically generated with medium confidence">
            <a:extLst>
              <a:ext uri="{FF2B5EF4-FFF2-40B4-BE49-F238E27FC236}">
                <a16:creationId xmlns:a16="http://schemas.microsoft.com/office/drawing/2014/main" id="{8D7B6839-D598-49A5-B286-0A10110BB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31" y="2440261"/>
            <a:ext cx="5100407" cy="3498626"/>
          </a:xfrm>
          <a:prstGeom prst="rect">
            <a:avLst/>
          </a:prstGeom>
        </p:spPr>
      </p:pic>
      <p:pic>
        <p:nvPicPr>
          <p:cNvPr id="5" name="Emily_02_tennis">
            <a:hlinkClick r:id="" action="ppaction://media"/>
            <a:extLst>
              <a:ext uri="{FF2B5EF4-FFF2-40B4-BE49-F238E27FC236}">
                <a16:creationId xmlns:a16="http://schemas.microsoft.com/office/drawing/2014/main" id="{4A9397EC-949E-45D2-8CB2-CB087EB41FF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5660" y="1734828"/>
            <a:ext cx="5809389" cy="2969147"/>
          </a:xfrm>
        </p:spPr>
      </p:pic>
    </p:spTree>
    <p:extLst>
      <p:ext uri="{BB962C8B-B14F-4D97-AF65-F5344CB8AC3E}">
        <p14:creationId xmlns:p14="http://schemas.microsoft.com/office/powerpoint/2010/main" val="10425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047456" cy="1916162"/>
          </a:xfrm>
        </p:spPr>
        <p:txBody>
          <a:bodyPr>
            <a:noAutofit/>
          </a:bodyPr>
          <a:lstStyle/>
          <a:p>
            <a:pPr algn="ctr"/>
            <a:r>
              <a:rPr lang="en-GB" sz="12000" dirty="0"/>
              <a:t>e</a:t>
            </a:r>
            <a:r>
              <a:rPr lang="en-GB" dirty="0"/>
              <a:t> </a:t>
            </a:r>
            <a:r>
              <a:rPr lang="en-GB" sz="4000" dirty="0"/>
              <a:t>before 2 consonants </a:t>
            </a:r>
            <a:r>
              <a:rPr lang="en-GB" sz="12000" dirty="0"/>
              <a:t>è/ai e </a:t>
            </a:r>
            <a:r>
              <a:rPr lang="en-GB" sz="4000" dirty="0"/>
              <a:t>before final t</a:t>
            </a:r>
            <a:endParaRPr lang="en-GB" sz="5400" dirty="0"/>
          </a:p>
        </p:txBody>
      </p:sp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3279" y="3275174"/>
            <a:ext cx="914400" cy="914400"/>
          </a:xfrm>
          <a:prstGeom prst="rect">
            <a:avLst/>
          </a:prstGeom>
        </p:spPr>
      </p:pic>
      <p:pic>
        <p:nvPicPr>
          <p:cNvPr id="7" name="Picture 6" descr="A picture containing bicycle&#10;&#10;Description automatically generated">
            <a:extLst>
              <a:ext uri="{FF2B5EF4-FFF2-40B4-BE49-F238E27FC236}">
                <a16:creationId xmlns:a16="http://schemas.microsoft.com/office/drawing/2014/main" id="{A201BC2E-A407-4E09-A64F-71798727E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77" y="2671762"/>
            <a:ext cx="4714067" cy="3729038"/>
          </a:xfrm>
          <a:prstGeom prst="rect">
            <a:avLst/>
          </a:prstGeom>
        </p:spPr>
      </p:pic>
      <p:pic>
        <p:nvPicPr>
          <p:cNvPr id="6" name="Emily_03_pump">
            <a:hlinkClick r:id="" action="ppaction://media"/>
            <a:extLst>
              <a:ext uri="{FF2B5EF4-FFF2-40B4-BE49-F238E27FC236}">
                <a16:creationId xmlns:a16="http://schemas.microsoft.com/office/drawing/2014/main" id="{F9E4274E-DFA0-4E10-AE54-9B389ED436D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7679" y="2023588"/>
            <a:ext cx="5650180" cy="2887777"/>
          </a:xfrm>
        </p:spPr>
      </p:pic>
    </p:spTree>
    <p:extLst>
      <p:ext uri="{BB962C8B-B14F-4D97-AF65-F5344CB8AC3E}">
        <p14:creationId xmlns:p14="http://schemas.microsoft.com/office/powerpoint/2010/main" val="783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A3FC-D661-4858-8560-E4EBEC91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é     </a:t>
            </a:r>
            <a:r>
              <a:rPr lang="en-GB" sz="12000" dirty="0" err="1"/>
              <a:t>er</a:t>
            </a:r>
            <a:endParaRPr lang="en-GB" sz="12000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B53364-2C5C-40E1-89F6-55E7346A7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37" y="2404682"/>
            <a:ext cx="5436008" cy="3782555"/>
          </a:xfrm>
          <a:prstGeom prst="rect">
            <a:avLst/>
          </a:prstGeom>
        </p:spPr>
      </p:pic>
      <p:pic>
        <p:nvPicPr>
          <p:cNvPr id="6" name="ED125B9F">
            <a:hlinkClick r:id="" action="ppaction://media"/>
            <a:extLst>
              <a:ext uri="{FF2B5EF4-FFF2-40B4-BE49-F238E27FC236}">
                <a16:creationId xmlns:a16="http://schemas.microsoft.com/office/drawing/2014/main" id="{50844EF3-6248-4D7F-95B3-7DFF6D6B89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7543" y="1840861"/>
            <a:ext cx="6214457" cy="3176278"/>
          </a:xfrm>
          <a:prstGeom prst="rect">
            <a:avLst/>
          </a:prstGeom>
        </p:spPr>
      </p:pic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2F25C66D-4C78-418F-B013-B559EA1AF0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0444" y="4102739"/>
            <a:ext cx="914400" cy="9144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97891B-3532-4C90-9714-5ADEF79EB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4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A3FC-D661-4858-8560-E4EBEC91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 </a:t>
            </a:r>
            <a:r>
              <a:rPr lang="en-GB" sz="12000" dirty="0" err="1"/>
              <a:t>eu</a:t>
            </a:r>
            <a:endParaRPr lang="en-GB" sz="12000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39789DA-5A67-4B74-8175-19AADC5FA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93" y="2413262"/>
            <a:ext cx="5322047" cy="3703258"/>
          </a:xfrm>
          <a:prstGeom prst="rect">
            <a:avLst/>
          </a:prstGeom>
        </p:spPr>
      </p:pic>
      <p:pic>
        <p:nvPicPr>
          <p:cNvPr id="11" name="48883D2A">
            <a:hlinkClick r:id="" action="ppaction://media"/>
            <a:extLst>
              <a:ext uri="{FF2B5EF4-FFF2-40B4-BE49-F238E27FC236}">
                <a16:creationId xmlns:a16="http://schemas.microsoft.com/office/drawing/2014/main" id="{703A2A89-35F2-4A2D-813D-6F8DC2C94D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7739" y="1690688"/>
            <a:ext cx="5914261" cy="3022844"/>
          </a:xfrm>
          <a:prstGeom prst="rect">
            <a:avLst/>
          </a:prstGeom>
        </p:spPr>
      </p:pic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2F25C66D-4C78-418F-B013-B559EA1AF0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9523" y="3807691"/>
            <a:ext cx="914400" cy="9144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4C49C-A4D4-4FE0-A2B5-367460C9D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10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fly&#10;&#10;Description automatically generated with low confidence">
            <a:extLst>
              <a:ext uri="{FF2B5EF4-FFF2-40B4-BE49-F238E27FC236}">
                <a16:creationId xmlns:a16="http://schemas.microsoft.com/office/drawing/2014/main" id="{F8D22FEF-B73A-4AF8-B50D-C84FC6761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609" y="416387"/>
            <a:ext cx="2286000" cy="1590675"/>
          </a:xfrm>
          <a:prstGeom prst="rect">
            <a:avLst/>
          </a:prstGeom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8F0FD4E-1C27-4BF7-82D7-C29580C96F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588" y="416781"/>
            <a:ext cx="1905000" cy="1514475"/>
          </a:xfrm>
          <a:prstGeom prst="rect">
            <a:avLst/>
          </a:prstGeom>
        </p:spPr>
      </p:pic>
      <p:pic>
        <p:nvPicPr>
          <p:cNvPr id="5" name="20_y">
            <a:hlinkClick r:id="" action="ppaction://media"/>
            <a:extLst>
              <a:ext uri="{FF2B5EF4-FFF2-40B4-BE49-F238E27FC236}">
                <a16:creationId xmlns:a16="http://schemas.microsoft.com/office/drawing/2014/main" id="{E8907034-6D8D-4594-BA6A-DE3EE2F79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63152" y="1540232"/>
            <a:ext cx="609600" cy="609600"/>
          </a:xfrm>
          <a:prstGeom prst="rect">
            <a:avLst/>
          </a:prstGeom>
        </p:spPr>
      </p:pic>
      <p:pic>
        <p:nvPicPr>
          <p:cNvPr id="6" name="Emily_z-bee-buzzing">
            <a:hlinkClick r:id="" action="ppaction://media"/>
            <a:extLst>
              <a:ext uri="{FF2B5EF4-FFF2-40B4-BE49-F238E27FC236}">
                <a16:creationId xmlns:a16="http://schemas.microsoft.com/office/drawing/2014/main" id="{18AA92AC-ED38-45DB-AC04-E25D89D0B1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05917" y="1359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A3FC-D661-4858-8560-E4EBEC91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20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2000" dirty="0"/>
              <a:t> g</a:t>
            </a:r>
          </a:p>
        </p:txBody>
      </p:sp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2F25C66D-4C78-418F-B013-B559EA1AF0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9523" y="3807691"/>
            <a:ext cx="914400" cy="914400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5965F8-8E17-42CD-9FA3-0ECFDC4D5D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80" y="2394408"/>
            <a:ext cx="5164695" cy="4232635"/>
          </a:xfrm>
          <a:prstGeom prst="rect">
            <a:avLst/>
          </a:prstGeom>
        </p:spPr>
      </p:pic>
      <p:pic>
        <p:nvPicPr>
          <p:cNvPr id="5" name="895B8787">
            <a:hlinkClick r:id="" action="ppaction://media"/>
            <a:extLst>
              <a:ext uri="{FF2B5EF4-FFF2-40B4-BE49-F238E27FC236}">
                <a16:creationId xmlns:a16="http://schemas.microsoft.com/office/drawing/2014/main" id="{C0C3727A-06FF-448E-AB58-96F5A90DB4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13923" y="2078949"/>
            <a:ext cx="5467909" cy="279470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365BB-F29C-4191-84AE-D3AF7E3CD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2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39DC-039E-467A-BE99-BE588436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12000" dirty="0"/>
              <a:t>g </a:t>
            </a:r>
            <a:r>
              <a:rPr lang="en-GB" dirty="0"/>
              <a:t>before e   </a:t>
            </a:r>
            <a:r>
              <a:rPr lang="en-GB" sz="13300" dirty="0"/>
              <a:t>j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0BB353C-F216-4F02-830A-B5234122C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18" y="2503591"/>
            <a:ext cx="4923105" cy="3913869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9E027A0F-0CB3-4F3A-BD4B-8626508B078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Emily_23_fastcar">
            <a:hlinkClick r:id="" action="ppaction://media"/>
            <a:extLst>
              <a:ext uri="{FF2B5EF4-FFF2-40B4-BE49-F238E27FC236}">
                <a16:creationId xmlns:a16="http://schemas.microsoft.com/office/drawing/2014/main" id="{83610F08-E164-4347-8DF8-C918220A2C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4814" y="2503591"/>
            <a:ext cx="5570431" cy="284710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0FF902-BD52-4412-A03D-B1EFE3F87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6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4240-2138-4CFA-9A61-657EF18C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gn</a:t>
            </a:r>
            <a:endParaRPr lang="en-GB" sz="12000" dirty="0"/>
          </a:p>
        </p:txBody>
      </p:sp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9F783AE7-3ADE-422C-BA5D-C12C6C2CE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46" y="2573511"/>
            <a:ext cx="4812792" cy="3986784"/>
          </a:xfrm>
          <a:prstGeom prst="rect">
            <a:avLst/>
          </a:prstGeom>
        </p:spPr>
      </p:pic>
      <p:pic>
        <p:nvPicPr>
          <p:cNvPr id="6" name="F_17_eating">
            <a:hlinkClick r:id="" action="ppaction://media"/>
            <a:extLst>
              <a:ext uri="{FF2B5EF4-FFF2-40B4-BE49-F238E27FC236}">
                <a16:creationId xmlns:a16="http://schemas.microsoft.com/office/drawing/2014/main" id="{4797FDDF-3574-43C7-8034-38F3407D3E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3009" y="2090558"/>
            <a:ext cx="5869401" cy="2999916"/>
          </a:xfrm>
          <a:prstGeom prst="rect">
            <a:avLst/>
          </a:prstGeom>
        </p:spPr>
      </p:pic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11210277-CBD5-4228-B35D-A0733F685E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B7C7-5919-410E-A2C8-7D05F226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i</a:t>
            </a:r>
            <a:endParaRPr lang="en-GB" sz="12000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AFAA36B-C775-410F-8E1D-E84CBA761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96405"/>
            <a:ext cx="4252274" cy="3380558"/>
          </a:xfrm>
          <a:prstGeom prst="rect">
            <a:avLst/>
          </a:prstGeom>
        </p:spPr>
      </p:pic>
      <p:pic>
        <p:nvPicPr>
          <p:cNvPr id="6" name="Emily_05_smile">
            <a:hlinkClick r:id="" action="ppaction://media"/>
            <a:extLst>
              <a:ext uri="{FF2B5EF4-FFF2-40B4-BE49-F238E27FC236}">
                <a16:creationId xmlns:a16="http://schemas.microsoft.com/office/drawing/2014/main" id="{1BCCBE3C-6603-4561-A480-318F15CAB4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0326" y="2101041"/>
            <a:ext cx="5646010" cy="2885738"/>
          </a:xfrm>
          <a:prstGeom prst="rect">
            <a:avLst/>
          </a:prstGeom>
        </p:spPr>
      </p:pic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72CAE9BA-DB13-4F31-ABFD-60045EDE324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AB533F-43F7-4F95-8829-919FEF220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E6A2-3E3F-4F57-A11C-B459F01C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ien</a:t>
            </a:r>
            <a:endParaRPr lang="en-GB" sz="12000" dirty="0"/>
          </a:p>
        </p:txBody>
      </p:sp>
      <p:pic>
        <p:nvPicPr>
          <p:cNvPr id="4" name="Emily_13_plane">
            <a:hlinkClick r:id="" action="ppaction://media"/>
            <a:extLst>
              <a:ext uri="{FF2B5EF4-FFF2-40B4-BE49-F238E27FC236}">
                <a16:creationId xmlns:a16="http://schemas.microsoft.com/office/drawing/2014/main" id="{9B68EB16-0FC9-4F1C-AC81-278875B476A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93095" y="1707405"/>
            <a:ext cx="6736892" cy="3443189"/>
          </a:xfrm>
        </p:spPr>
      </p:pic>
      <p:pic>
        <p:nvPicPr>
          <p:cNvPr id="5" name="Graphic 4" descr="Megaphone">
            <a:extLst>
              <a:ext uri="{FF2B5EF4-FFF2-40B4-BE49-F238E27FC236}">
                <a16:creationId xmlns:a16="http://schemas.microsoft.com/office/drawing/2014/main" id="{5ECA2367-02FD-40D3-AF00-A8865ADA24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C27469D-C7F5-4390-B578-F33893D0C1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36" y="3131416"/>
            <a:ext cx="3814480" cy="33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0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DE9C-E4AD-4F5C-9537-DB99BC36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in</a:t>
            </a:r>
          </a:p>
        </p:txBody>
      </p:sp>
      <p:pic>
        <p:nvPicPr>
          <p:cNvPr id="4" name="Picture 3" descr="A drawing of a bird&#10;&#10;Description automatically generated with medium confidence">
            <a:extLst>
              <a:ext uri="{FF2B5EF4-FFF2-40B4-BE49-F238E27FC236}">
                <a16:creationId xmlns:a16="http://schemas.microsoft.com/office/drawing/2014/main" id="{60939743-E633-48AA-8294-2AB4C98AE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0" y="2894416"/>
            <a:ext cx="4911354" cy="3417484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176C97B7-D259-439C-904E-25B10F639E6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8" name="8AFA3432">
            <a:hlinkClick r:id="" action="ppaction://media"/>
            <a:extLst>
              <a:ext uri="{FF2B5EF4-FFF2-40B4-BE49-F238E27FC236}">
                <a16:creationId xmlns:a16="http://schemas.microsoft.com/office/drawing/2014/main" id="{E5AD7EE7-88A3-4188-9E24-26E1DDB2D7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81799" y="1690687"/>
            <a:ext cx="5272005" cy="303140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142960-829B-4E50-B59D-BCA678E30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81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1600-E18E-4928-9044-BE19C897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12000" dirty="0"/>
              <a:t>o </a:t>
            </a:r>
            <a:r>
              <a:rPr lang="en-GB" dirty="0"/>
              <a:t>   not at end</a:t>
            </a:r>
          </a:p>
        </p:txBody>
      </p:sp>
      <p:pic>
        <p:nvPicPr>
          <p:cNvPr id="4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B2D060-7506-485B-A043-C75BEE13A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01" y="2671762"/>
            <a:ext cx="4452987" cy="3540125"/>
          </a:xfrm>
          <a:prstGeom prst="rect">
            <a:avLst/>
          </a:prstGeom>
        </p:spPr>
      </p:pic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B49AB005-A67A-4947-A33D-6BB88DD075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8" name="4408BC4D">
            <a:hlinkClick r:id="" action="ppaction://media"/>
            <a:extLst>
              <a:ext uri="{FF2B5EF4-FFF2-40B4-BE49-F238E27FC236}">
                <a16:creationId xmlns:a16="http://schemas.microsoft.com/office/drawing/2014/main" id="{F08F3C0F-211D-44C9-BDD3-D2ACAA802D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4814" y="1782212"/>
            <a:ext cx="5397580" cy="27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ABD9-E0C6-4F2A-ADE9-AD344C69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o     au</a:t>
            </a:r>
          </a:p>
        </p:txBody>
      </p:sp>
      <p:pic>
        <p:nvPicPr>
          <p:cNvPr id="4" name="Content Placeholder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A9345D89-8B7A-4FA3-9B9E-7C5AAB699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3168249"/>
            <a:ext cx="4497371" cy="3129421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5773405F-D97E-463C-AFE7-33F4D153BE1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B9ED426B">
            <a:hlinkClick r:id="" action="ppaction://media"/>
            <a:extLst>
              <a:ext uri="{FF2B5EF4-FFF2-40B4-BE49-F238E27FC236}">
                <a16:creationId xmlns:a16="http://schemas.microsoft.com/office/drawing/2014/main" id="{2BA8BCE2-8A11-4B35-93D2-6F928B4EBB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4814" y="2124668"/>
            <a:ext cx="5750350" cy="31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46AE-F7E5-4F20-B015-A6627DD5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oi</a:t>
            </a:r>
          </a:p>
        </p:txBody>
      </p:sp>
      <p:pic>
        <p:nvPicPr>
          <p:cNvPr id="4" name="Picture 3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0FD037B6-80A6-45CD-80A2-E45570F7F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86" y="3205956"/>
            <a:ext cx="3828893" cy="2664271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A45D4C9F-2612-45B4-976C-838EF594BED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0220" y="4080891"/>
            <a:ext cx="914400" cy="914400"/>
          </a:xfrm>
          <a:prstGeom prst="rect">
            <a:avLst/>
          </a:prstGeom>
        </p:spPr>
      </p:pic>
      <p:pic>
        <p:nvPicPr>
          <p:cNvPr id="7" name="D557D4DE">
            <a:hlinkClick r:id="" action="ppaction://media"/>
            <a:extLst>
              <a:ext uri="{FF2B5EF4-FFF2-40B4-BE49-F238E27FC236}">
                <a16:creationId xmlns:a16="http://schemas.microsoft.com/office/drawing/2014/main" id="{84D0043E-8986-48EB-8699-3F7D5C7203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4620" y="1891506"/>
            <a:ext cx="5874918" cy="337807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A7766A-EA15-494A-BD06-D2AE6B9B6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305A-B622-4C14-96B4-7EA0AC91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46BCC-C473-4BC8-AC13-FA53A8586E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510398"/>
            <a:ext cx="4000494" cy="3560464"/>
          </a:xfrm>
          <a:prstGeom prst="rect">
            <a:avLst/>
          </a:prstGeom>
        </p:spPr>
      </p:pic>
      <p:pic>
        <p:nvPicPr>
          <p:cNvPr id="7" name="Content Placeholder 6" descr="Megaphone">
            <a:extLst>
              <a:ext uri="{FF2B5EF4-FFF2-40B4-BE49-F238E27FC236}">
                <a16:creationId xmlns:a16="http://schemas.microsoft.com/office/drawing/2014/main" id="{2F622541-11FC-40FB-871B-10CB7C487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2301" y="3628935"/>
            <a:ext cx="914400" cy="914400"/>
          </a:xfrm>
          <a:prstGeom prst="rect">
            <a:avLst/>
          </a:prstGeom>
        </p:spPr>
      </p:pic>
      <p:pic>
        <p:nvPicPr>
          <p:cNvPr id="8" name="68425D1E">
            <a:hlinkClick r:id="" action="ppaction://media"/>
            <a:extLst>
              <a:ext uri="{FF2B5EF4-FFF2-40B4-BE49-F238E27FC236}">
                <a16:creationId xmlns:a16="http://schemas.microsoft.com/office/drawing/2014/main" id="{F47CB4D6-BF00-4D70-9FFE-DDD740B533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66700" y="1953829"/>
            <a:ext cx="5970919" cy="30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a</a:t>
            </a:r>
          </a:p>
        </p:txBody>
      </p:sp>
      <p:pic>
        <p:nvPicPr>
          <p:cNvPr id="6" name="BCAAF6B4">
            <a:hlinkClick r:id="" action="ppaction://media"/>
            <a:extLst>
              <a:ext uri="{FF2B5EF4-FFF2-40B4-BE49-F238E27FC236}">
                <a16:creationId xmlns:a16="http://schemas.microsoft.com/office/drawing/2014/main" id="{AC28B614-2947-4B2E-BC09-28422D785D8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15538" y="2139885"/>
            <a:ext cx="6007060" cy="3070176"/>
          </a:xfr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B3F9A66-0F76-420A-9480-0145654010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01" y="2709878"/>
            <a:ext cx="4438809" cy="3643787"/>
          </a:xfrm>
          <a:prstGeom prst="rect">
            <a:avLst/>
          </a:prstGeom>
        </p:spPr>
      </p:pic>
      <p:pic>
        <p:nvPicPr>
          <p:cNvPr id="5" name="01_a_alt">
            <a:hlinkClick r:id="" action="ppaction://media"/>
            <a:extLst>
              <a:ext uri="{FF2B5EF4-FFF2-40B4-BE49-F238E27FC236}">
                <a16:creationId xmlns:a16="http://schemas.microsoft.com/office/drawing/2014/main" id="{66C26C52-ECBC-4B1F-8063-02057E7197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294" y="1857964"/>
            <a:ext cx="609600" cy="609600"/>
          </a:xfrm>
          <a:prstGeom prst="rect">
            <a:avLst/>
          </a:prstGeo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08863" y="45122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9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C63B3-F982-4B47-BB57-63DDFFA7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ou</a:t>
            </a:r>
            <a:r>
              <a:rPr lang="en-GB" sz="12000" dirty="0"/>
              <a:t>   </a:t>
            </a:r>
            <a:r>
              <a:rPr lang="en-GB" sz="12000" dirty="0" err="1"/>
              <a:t>oû</a:t>
            </a:r>
            <a:endParaRPr lang="en-GB" sz="12000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30C5A3-E5ED-434C-89EF-F619E38D8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3035922"/>
            <a:ext cx="4054311" cy="3223177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621161EB-C43E-4A3A-8E41-B92BE86888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DCE90FB5">
            <a:hlinkClick r:id="" action="ppaction://media"/>
            <a:extLst>
              <a:ext uri="{FF2B5EF4-FFF2-40B4-BE49-F238E27FC236}">
                <a16:creationId xmlns:a16="http://schemas.microsoft.com/office/drawing/2014/main" id="{0132E7F2-4108-43ED-8100-DC6FE02B7E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4814" y="2089756"/>
            <a:ext cx="5907858" cy="301957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AB1837-C171-42B2-9F6C-56873517F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4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EE20-2B61-492B-B8CA-46B0EBA5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r   </a:t>
            </a:r>
            <a:r>
              <a:rPr lang="en-GB" sz="12000" dirty="0" err="1"/>
              <a:t>rr</a:t>
            </a:r>
            <a:endParaRPr lang="en-GB" sz="120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ED0C320-BBDE-4716-90DF-D23CF4CCD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63049"/>
            <a:ext cx="4618799" cy="3213914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06DDBBC6-CC14-42AC-95CE-DAD211D6EF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Emily_26_gargle">
            <a:hlinkClick r:id="" action="ppaction://media"/>
            <a:extLst>
              <a:ext uri="{FF2B5EF4-FFF2-40B4-BE49-F238E27FC236}">
                <a16:creationId xmlns:a16="http://schemas.microsoft.com/office/drawing/2014/main" id="{A85C2AB9-194F-4CEA-8A28-E66792B92F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4814" y="2294843"/>
            <a:ext cx="5919838" cy="302569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7704FD-455E-4106-A967-B941C49EF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C791-2560-45D6-96C2-03311F9C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12000" dirty="0"/>
              <a:t>s   c </a:t>
            </a:r>
            <a:r>
              <a:rPr lang="en-GB" dirty="0"/>
              <a:t>before </a:t>
            </a:r>
            <a:r>
              <a:rPr lang="en-GB" dirty="0" err="1"/>
              <a:t>i</a:t>
            </a:r>
            <a:endParaRPr lang="en-GB" dirty="0"/>
          </a:p>
        </p:txBody>
      </p:sp>
      <p:pic>
        <p:nvPicPr>
          <p:cNvPr id="4" name="Content Placeholder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28CE76-7152-478F-AE79-4165AD8E1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15" y="2828883"/>
            <a:ext cx="4510109" cy="3138284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3EB32E30-BE81-4CE2-90D2-55629675ED5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Emily_21_snake">
            <a:hlinkClick r:id="" action="ppaction://media"/>
            <a:extLst>
              <a:ext uri="{FF2B5EF4-FFF2-40B4-BE49-F238E27FC236}">
                <a16:creationId xmlns:a16="http://schemas.microsoft.com/office/drawing/2014/main" id="{CEE826FE-42FB-41FB-B7EC-D61C910D35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4814" y="2564932"/>
            <a:ext cx="5814070" cy="29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DADD-1324-4F70-863C-09374559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th</a:t>
            </a:r>
            <a:endParaRPr lang="en-GB" sz="12000" dirty="0"/>
          </a:p>
        </p:txBody>
      </p:sp>
      <p:pic>
        <p:nvPicPr>
          <p:cNvPr id="4" name="Content Placeholder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A2EA9D4-4AA6-4CC4-995A-274BB506A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96" y="3073979"/>
            <a:ext cx="5053552" cy="3516430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5BA1616A-E53E-4446-A975-8AA7F643F2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46487" y="3807691"/>
            <a:ext cx="914400" cy="914400"/>
          </a:xfrm>
          <a:prstGeom prst="rect">
            <a:avLst/>
          </a:prstGeom>
        </p:spPr>
      </p:pic>
      <p:pic>
        <p:nvPicPr>
          <p:cNvPr id="7" name="Emily_18_tut">
            <a:hlinkClick r:id="" action="ppaction://media"/>
            <a:extLst>
              <a:ext uri="{FF2B5EF4-FFF2-40B4-BE49-F238E27FC236}">
                <a16:creationId xmlns:a16="http://schemas.microsoft.com/office/drawing/2014/main" id="{760AC4DB-1D29-486C-944A-4C11063555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64029" y="2168165"/>
            <a:ext cx="5736005" cy="29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E67A-87B3-4B71-B031-211AC6DA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u</a:t>
            </a:r>
          </a:p>
        </p:txBody>
      </p:sp>
      <p:pic>
        <p:nvPicPr>
          <p:cNvPr id="4" name="Content Placeholder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5FD2CA-B600-462E-9AFD-48F408EF3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13" y="2838703"/>
            <a:ext cx="4433195" cy="3524390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756712A5-38F7-435B-9528-B32DAA41132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CDAC5DC1">
            <a:hlinkClick r:id="" action="ppaction://media"/>
            <a:extLst>
              <a:ext uri="{FF2B5EF4-FFF2-40B4-BE49-F238E27FC236}">
                <a16:creationId xmlns:a16="http://schemas.microsoft.com/office/drawing/2014/main" id="{99BF7755-136D-4F3B-84BA-656D49C5F7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49435" y="2264694"/>
            <a:ext cx="5584033" cy="28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A656-34CD-4908-83EF-451EE2A0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un  um</a:t>
            </a:r>
          </a:p>
        </p:txBody>
      </p:sp>
      <p:pic>
        <p:nvPicPr>
          <p:cNvPr id="4" name="Picture 3" descr="A person with the mouth open&#10;&#10;Description automatically generated with low confidence">
            <a:extLst>
              <a:ext uri="{FF2B5EF4-FFF2-40B4-BE49-F238E27FC236}">
                <a16:creationId xmlns:a16="http://schemas.microsoft.com/office/drawing/2014/main" id="{0E7C2BBC-F67A-4EF4-85E3-374A2982E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19" y="2904131"/>
            <a:ext cx="4523895" cy="3147877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4EBDFE9B-B25D-4A4B-B762-DB5E11F71A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Emily_15_canthear">
            <a:hlinkClick r:id="" action="ppaction://media"/>
            <a:extLst>
              <a:ext uri="{FF2B5EF4-FFF2-40B4-BE49-F238E27FC236}">
                <a16:creationId xmlns:a16="http://schemas.microsoft.com/office/drawing/2014/main" id="{48A65EC3-4EA3-4A1F-9864-73E1C0E915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4813" y="1735731"/>
            <a:ext cx="5659885" cy="289283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7107AD-006B-4635-880A-0C28C7D2F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8F0FD4E-1C27-4BF7-82D7-C29580C96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239" y="2962018"/>
            <a:ext cx="3957926" cy="3146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FF0DD-13A4-4770-8A98-F1ABF52E0EE1}"/>
              </a:ext>
            </a:extLst>
          </p:cNvPr>
          <p:cNvSpPr txBox="1"/>
          <p:nvPr/>
        </p:nvSpPr>
        <p:spPr>
          <a:xfrm>
            <a:off x="2073897" y="452487"/>
            <a:ext cx="729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err="1"/>
              <a:t>ll</a:t>
            </a:r>
            <a:r>
              <a:rPr lang="en-GB" sz="12000" dirty="0"/>
              <a:t> </a:t>
            </a:r>
            <a:r>
              <a:rPr lang="en-GB" sz="6600" dirty="0"/>
              <a:t>after e</a:t>
            </a:r>
          </a:p>
        </p:txBody>
      </p:sp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25249DB9-2828-47AF-8C84-302AD2DB66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8" name="289DB312">
            <a:hlinkClick r:id="" action="ppaction://media"/>
            <a:extLst>
              <a:ext uri="{FF2B5EF4-FFF2-40B4-BE49-F238E27FC236}">
                <a16:creationId xmlns:a16="http://schemas.microsoft.com/office/drawing/2014/main" id="{22793978-FA32-4EDA-B14E-90CE356E68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4813" y="2036629"/>
            <a:ext cx="5472263" cy="31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5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020A-C7B6-4215-B56D-A7902A5E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z</a:t>
            </a:r>
          </a:p>
        </p:txBody>
      </p:sp>
      <p:pic>
        <p:nvPicPr>
          <p:cNvPr id="4" name="Content Placeholder 3" descr="A close-up of a fly&#10;&#10;Description automatically generated with low confidence">
            <a:extLst>
              <a:ext uri="{FF2B5EF4-FFF2-40B4-BE49-F238E27FC236}">
                <a16:creationId xmlns:a16="http://schemas.microsoft.com/office/drawing/2014/main" id="{74E7B219-8958-4565-9289-8D330B8D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38310"/>
            <a:ext cx="4577846" cy="3185418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917A06A9-2220-4709-8576-62C695D7E5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71DB4F27">
            <a:hlinkClick r:id="" action="ppaction://media"/>
            <a:extLst>
              <a:ext uri="{FF2B5EF4-FFF2-40B4-BE49-F238E27FC236}">
                <a16:creationId xmlns:a16="http://schemas.microsoft.com/office/drawing/2014/main" id="{1344102F-3F17-41A7-905A-74D15BB095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08034" y="1745557"/>
            <a:ext cx="5539856" cy="31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8818-5E69-4737-87D5-B9803C73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15979-3ED7-4A1D-8646-D29AF031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Slides 59 -84</a:t>
            </a:r>
          </a:p>
          <a:p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dirty="0"/>
              <a:t>Read the graphemes, then check you have pronounced them correctly.</a:t>
            </a:r>
          </a:p>
        </p:txBody>
      </p:sp>
    </p:spTree>
    <p:extLst>
      <p:ext uri="{BB962C8B-B14F-4D97-AF65-F5344CB8AC3E}">
        <p14:creationId xmlns:p14="http://schemas.microsoft.com/office/powerpoint/2010/main" val="37275594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a</a:t>
            </a:r>
          </a:p>
        </p:txBody>
      </p:sp>
      <p:pic>
        <p:nvPicPr>
          <p:cNvPr id="6" name="BCAAF6B4">
            <a:hlinkClick r:id="" action="ppaction://media"/>
            <a:extLst>
              <a:ext uri="{FF2B5EF4-FFF2-40B4-BE49-F238E27FC236}">
                <a16:creationId xmlns:a16="http://schemas.microsoft.com/office/drawing/2014/main" id="{AC28B614-2947-4B2E-BC09-28422D785D8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15538" y="2139885"/>
            <a:ext cx="6007060" cy="3070176"/>
          </a:xfr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B3F9A66-0F76-420A-9480-0145654010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01" y="2709878"/>
            <a:ext cx="4438809" cy="3643787"/>
          </a:xfrm>
          <a:prstGeom prst="rect">
            <a:avLst/>
          </a:prstGeom>
        </p:spPr>
      </p:pic>
      <p:pic>
        <p:nvPicPr>
          <p:cNvPr id="5" name="01_a_alt">
            <a:hlinkClick r:id="" action="ppaction://media"/>
            <a:extLst>
              <a:ext uri="{FF2B5EF4-FFF2-40B4-BE49-F238E27FC236}">
                <a16:creationId xmlns:a16="http://schemas.microsoft.com/office/drawing/2014/main" id="{66C26C52-ECBC-4B1F-8063-02057E7197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294" y="1857964"/>
            <a:ext cx="609600" cy="609600"/>
          </a:xfrm>
          <a:prstGeom prst="rect">
            <a:avLst/>
          </a:prstGeo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08863" y="45122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1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en</a:t>
            </a:r>
            <a:r>
              <a:rPr lang="en-GB" sz="12000" dirty="0"/>
              <a:t>      </a:t>
            </a:r>
            <a:r>
              <a:rPr lang="en-GB" sz="12000" dirty="0" err="1"/>
              <a:t>em</a:t>
            </a:r>
            <a:r>
              <a:rPr lang="en-GB" sz="12000" dirty="0"/>
              <a:t>     an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2BA37C1-41E8-4FE9-8CCF-183FF2474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84" y="2729516"/>
            <a:ext cx="4624285" cy="3614723"/>
          </a:xfrm>
          <a:prstGeom prst="rect">
            <a:avLst/>
          </a:prstGeom>
        </p:spPr>
      </p:pic>
      <p:pic>
        <p:nvPicPr>
          <p:cNvPr id="9" name="Emily_an_am-honking-horn">
            <a:hlinkClick r:id="" action="ppaction://media"/>
            <a:extLst>
              <a:ext uri="{FF2B5EF4-FFF2-40B4-BE49-F238E27FC236}">
                <a16:creationId xmlns:a16="http://schemas.microsoft.com/office/drawing/2014/main" id="{392BF549-A855-4EA1-B3B4-28C8F9AB4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577" y="1972229"/>
            <a:ext cx="609600" cy="609600"/>
          </a:xfrm>
          <a:prstGeom prst="rect">
            <a:avLst/>
          </a:prstGeom>
        </p:spPr>
      </p:pic>
      <p:pic>
        <p:nvPicPr>
          <p:cNvPr id="11" name="9D5A9837">
            <a:hlinkClick r:id="" action="ppaction://media"/>
            <a:extLst>
              <a:ext uri="{FF2B5EF4-FFF2-40B4-BE49-F238E27FC236}">
                <a16:creationId xmlns:a16="http://schemas.microsoft.com/office/drawing/2014/main" id="{1EDCF6A6-F18E-479E-9080-5928249FFF07}"/>
              </a:ext>
            </a:extLst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56448" y="1690688"/>
            <a:ext cx="6488949" cy="3316467"/>
          </a:xfr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56448" y="43204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9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en</a:t>
            </a:r>
            <a:r>
              <a:rPr lang="en-GB" sz="12000" dirty="0"/>
              <a:t>      </a:t>
            </a:r>
            <a:r>
              <a:rPr lang="en-GB" sz="12000" dirty="0" err="1"/>
              <a:t>em</a:t>
            </a:r>
            <a:r>
              <a:rPr lang="en-GB" sz="12000" dirty="0"/>
              <a:t>     an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2BA37C1-41E8-4FE9-8CCF-183FF2474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84" y="2729516"/>
            <a:ext cx="4624285" cy="3614723"/>
          </a:xfrm>
          <a:prstGeom prst="rect">
            <a:avLst/>
          </a:prstGeom>
        </p:spPr>
      </p:pic>
      <p:pic>
        <p:nvPicPr>
          <p:cNvPr id="9" name="Emily_an_am-honking-horn">
            <a:hlinkClick r:id="" action="ppaction://media"/>
            <a:extLst>
              <a:ext uri="{FF2B5EF4-FFF2-40B4-BE49-F238E27FC236}">
                <a16:creationId xmlns:a16="http://schemas.microsoft.com/office/drawing/2014/main" id="{392BF549-A855-4EA1-B3B4-28C8F9AB4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577" y="1972229"/>
            <a:ext cx="609600" cy="609600"/>
          </a:xfrm>
          <a:prstGeom prst="rect">
            <a:avLst/>
          </a:prstGeom>
        </p:spPr>
      </p:pic>
      <p:pic>
        <p:nvPicPr>
          <p:cNvPr id="11" name="9D5A9837">
            <a:hlinkClick r:id="" action="ppaction://media"/>
            <a:extLst>
              <a:ext uri="{FF2B5EF4-FFF2-40B4-BE49-F238E27FC236}">
                <a16:creationId xmlns:a16="http://schemas.microsoft.com/office/drawing/2014/main" id="{1EDCF6A6-F18E-479E-9080-5928249FFF07}"/>
              </a:ext>
            </a:extLst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56448" y="1690688"/>
            <a:ext cx="6488949" cy="3316467"/>
          </a:xfr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56448" y="43204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q     </a:t>
            </a:r>
            <a:r>
              <a:rPr lang="en-GB" sz="12000" dirty="0" err="1"/>
              <a:t>qu</a:t>
            </a:r>
            <a:r>
              <a:rPr lang="en-GB" sz="12000" dirty="0"/>
              <a:t>     c</a:t>
            </a:r>
          </a:p>
        </p:txBody>
      </p:sp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9024" y="4252912"/>
            <a:ext cx="914400" cy="914400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31937133-7BC6-4DF5-845D-057CB2C96D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03" y="2863370"/>
            <a:ext cx="4794891" cy="3316466"/>
          </a:xfrm>
          <a:prstGeom prst="rect">
            <a:avLst/>
          </a:prstGeom>
        </p:spPr>
      </p:pic>
      <p:pic>
        <p:nvPicPr>
          <p:cNvPr id="12" name="Emily_c_k-clicking-castanets">
            <a:hlinkClick r:id="" action="ppaction://media"/>
            <a:extLst>
              <a:ext uri="{FF2B5EF4-FFF2-40B4-BE49-F238E27FC236}">
                <a16:creationId xmlns:a16="http://schemas.microsoft.com/office/drawing/2014/main" id="{E51D99F8-19D5-43CA-9013-96190FB2FF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3400" y="1655008"/>
            <a:ext cx="609600" cy="609600"/>
          </a:xfrm>
          <a:prstGeom prst="rect">
            <a:avLst/>
          </a:prstGeom>
        </p:spPr>
      </p:pic>
      <p:pic>
        <p:nvPicPr>
          <p:cNvPr id="6" name="B185B801">
            <a:hlinkClick r:id="" action="ppaction://media"/>
            <a:extLst>
              <a:ext uri="{FF2B5EF4-FFF2-40B4-BE49-F238E27FC236}">
                <a16:creationId xmlns:a16="http://schemas.microsoft.com/office/drawing/2014/main" id="{D0CF6235-65F4-4E6A-BAB2-CD5EC9917EEB}"/>
              </a:ext>
            </a:extLst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10954" y="2070607"/>
            <a:ext cx="5797957" cy="2963305"/>
          </a:xfrm>
        </p:spPr>
      </p:pic>
    </p:spTree>
    <p:extLst>
      <p:ext uri="{BB962C8B-B14F-4D97-AF65-F5344CB8AC3E}">
        <p14:creationId xmlns:p14="http://schemas.microsoft.com/office/powerpoint/2010/main" val="9759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ch</a:t>
            </a:r>
            <a:endParaRPr lang="en-GB" sz="12000" dirty="0"/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7A49810-F86E-4E2E-9FBA-9DF453A0B6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98" y="2558345"/>
            <a:ext cx="4917450" cy="3373127"/>
          </a:xfrm>
          <a:prstGeom prst="rect">
            <a:avLst/>
          </a:prstGeom>
        </p:spPr>
      </p:pic>
      <p:pic>
        <p:nvPicPr>
          <p:cNvPr id="13" name="17_ch">
            <a:hlinkClick r:id="" action="ppaction://media"/>
            <a:extLst>
              <a:ext uri="{FF2B5EF4-FFF2-40B4-BE49-F238E27FC236}">
                <a16:creationId xmlns:a16="http://schemas.microsoft.com/office/drawing/2014/main" id="{904267BE-BD98-4C07-B7F6-4B3F24D8E5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8998" y="2253545"/>
            <a:ext cx="609600" cy="609600"/>
          </a:xfrm>
          <a:prstGeom prst="rect">
            <a:avLst/>
          </a:prstGeom>
        </p:spPr>
      </p:pic>
      <p:pic>
        <p:nvPicPr>
          <p:cNvPr id="7" name="Emily_16_shh">
            <a:hlinkClick r:id="" action="ppaction://media"/>
            <a:extLst>
              <a:ext uri="{FF2B5EF4-FFF2-40B4-BE49-F238E27FC236}">
                <a16:creationId xmlns:a16="http://schemas.microsoft.com/office/drawing/2014/main" id="{27196177-11B1-42C9-A1BF-2E6831CAF98F}"/>
              </a:ext>
            </a:extLst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83424" y="1916112"/>
            <a:ext cx="5268199" cy="2692548"/>
          </a:xfr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69024" y="33305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8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e   </a:t>
            </a:r>
            <a:r>
              <a:rPr lang="en-GB" sz="5400" dirty="0"/>
              <a:t>before 1 consonant</a:t>
            </a:r>
          </a:p>
        </p:txBody>
      </p:sp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9288" y="3275174"/>
            <a:ext cx="914400" cy="914400"/>
          </a:xfrm>
          <a:prstGeom prst="rect">
            <a:avLst/>
          </a:prstGeom>
        </p:spPr>
      </p:pic>
      <p:pic>
        <p:nvPicPr>
          <p:cNvPr id="10" name="Picture 9" descr="A drawing of a person playing tennis&#10;&#10;Description automatically generated with medium confidence">
            <a:extLst>
              <a:ext uri="{FF2B5EF4-FFF2-40B4-BE49-F238E27FC236}">
                <a16:creationId xmlns:a16="http://schemas.microsoft.com/office/drawing/2014/main" id="{8D7B6839-D598-49A5-B286-0A10110BB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31" y="2440261"/>
            <a:ext cx="5100407" cy="3498626"/>
          </a:xfrm>
          <a:prstGeom prst="rect">
            <a:avLst/>
          </a:prstGeom>
        </p:spPr>
      </p:pic>
      <p:pic>
        <p:nvPicPr>
          <p:cNvPr id="11" name="02_e">
            <a:hlinkClick r:id="" action="ppaction://media"/>
            <a:extLst>
              <a:ext uri="{FF2B5EF4-FFF2-40B4-BE49-F238E27FC236}">
                <a16:creationId xmlns:a16="http://schemas.microsoft.com/office/drawing/2014/main" id="{66888942-166A-4FB6-8B22-6171EA2BC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3400" y="1385888"/>
            <a:ext cx="609600" cy="609600"/>
          </a:xfrm>
          <a:prstGeom prst="rect">
            <a:avLst/>
          </a:prstGeom>
        </p:spPr>
      </p:pic>
      <p:pic>
        <p:nvPicPr>
          <p:cNvPr id="5" name="Emily_02_tennis">
            <a:hlinkClick r:id="" action="ppaction://media"/>
            <a:extLst>
              <a:ext uri="{FF2B5EF4-FFF2-40B4-BE49-F238E27FC236}">
                <a16:creationId xmlns:a16="http://schemas.microsoft.com/office/drawing/2014/main" id="{4A9397EC-949E-45D2-8CB2-CB087EB41FF0}"/>
              </a:ext>
            </a:extLst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45660" y="1734828"/>
            <a:ext cx="5809389" cy="2969147"/>
          </a:xfrm>
        </p:spPr>
      </p:pic>
    </p:spTree>
    <p:extLst>
      <p:ext uri="{BB962C8B-B14F-4D97-AF65-F5344CB8AC3E}">
        <p14:creationId xmlns:p14="http://schemas.microsoft.com/office/powerpoint/2010/main" val="22152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047456" cy="1916162"/>
          </a:xfrm>
        </p:spPr>
        <p:txBody>
          <a:bodyPr>
            <a:noAutofit/>
          </a:bodyPr>
          <a:lstStyle/>
          <a:p>
            <a:pPr algn="ctr"/>
            <a:r>
              <a:rPr lang="en-GB" sz="12000" dirty="0"/>
              <a:t>e</a:t>
            </a:r>
            <a:r>
              <a:rPr lang="en-GB" dirty="0"/>
              <a:t> </a:t>
            </a:r>
            <a:r>
              <a:rPr lang="en-GB" sz="4000" dirty="0"/>
              <a:t>before 2 consonants </a:t>
            </a:r>
            <a:r>
              <a:rPr lang="en-GB" sz="12000" dirty="0"/>
              <a:t>è/ai e </a:t>
            </a:r>
            <a:r>
              <a:rPr lang="en-GB" sz="4000" dirty="0"/>
              <a:t>before final t</a:t>
            </a:r>
            <a:endParaRPr lang="en-GB" sz="5400" dirty="0"/>
          </a:p>
        </p:txBody>
      </p:sp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3279" y="3275174"/>
            <a:ext cx="914400" cy="914400"/>
          </a:xfrm>
          <a:prstGeom prst="rect">
            <a:avLst/>
          </a:prstGeom>
        </p:spPr>
      </p:pic>
      <p:pic>
        <p:nvPicPr>
          <p:cNvPr id="7" name="Picture 6" descr="A picture containing bicycle&#10;&#10;Description automatically generated">
            <a:extLst>
              <a:ext uri="{FF2B5EF4-FFF2-40B4-BE49-F238E27FC236}">
                <a16:creationId xmlns:a16="http://schemas.microsoft.com/office/drawing/2014/main" id="{A201BC2E-A407-4E09-A64F-71798727EA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77" y="2671762"/>
            <a:ext cx="4714067" cy="3729038"/>
          </a:xfrm>
          <a:prstGeom prst="rect">
            <a:avLst/>
          </a:prstGeom>
        </p:spPr>
      </p:pic>
      <p:pic>
        <p:nvPicPr>
          <p:cNvPr id="9" name="03_e">
            <a:hlinkClick r:id="" action="ppaction://media"/>
            <a:extLst>
              <a:ext uri="{FF2B5EF4-FFF2-40B4-BE49-F238E27FC236}">
                <a16:creationId xmlns:a16="http://schemas.microsoft.com/office/drawing/2014/main" id="{F8F66780-0520-4F81-9B44-D880E73A98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6377" y="1873331"/>
            <a:ext cx="609600" cy="609600"/>
          </a:xfrm>
          <a:prstGeom prst="rect">
            <a:avLst/>
          </a:prstGeom>
        </p:spPr>
      </p:pic>
      <p:pic>
        <p:nvPicPr>
          <p:cNvPr id="6" name="Emily_03_pump">
            <a:hlinkClick r:id="" action="ppaction://media"/>
            <a:extLst>
              <a:ext uri="{FF2B5EF4-FFF2-40B4-BE49-F238E27FC236}">
                <a16:creationId xmlns:a16="http://schemas.microsoft.com/office/drawing/2014/main" id="{F9E4274E-DFA0-4E10-AE54-9B389ED436D8}"/>
              </a:ext>
            </a:extLst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87679" y="2023588"/>
            <a:ext cx="5650180" cy="2887777"/>
          </a:xfrm>
        </p:spPr>
      </p:pic>
    </p:spTree>
    <p:extLst>
      <p:ext uri="{BB962C8B-B14F-4D97-AF65-F5344CB8AC3E}">
        <p14:creationId xmlns:p14="http://schemas.microsoft.com/office/powerpoint/2010/main" val="11258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A3FC-D661-4858-8560-E4EBEC91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é     </a:t>
            </a:r>
            <a:r>
              <a:rPr lang="en-GB" sz="12000" dirty="0" err="1"/>
              <a:t>er</a:t>
            </a:r>
            <a:endParaRPr lang="en-GB" sz="12000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B53364-2C5C-40E1-89F6-55E7346A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" y="2394408"/>
            <a:ext cx="5436008" cy="3782555"/>
          </a:xfrm>
          <a:prstGeom prst="rect">
            <a:avLst/>
          </a:prstGeom>
        </p:spPr>
      </p:pic>
      <p:pic>
        <p:nvPicPr>
          <p:cNvPr id="5" name="04_er">
            <a:hlinkClick r:id="" action="ppaction://media"/>
            <a:extLst>
              <a:ext uri="{FF2B5EF4-FFF2-40B4-BE49-F238E27FC236}">
                <a16:creationId xmlns:a16="http://schemas.microsoft.com/office/drawing/2014/main" id="{3A58DFCE-F195-4F9D-8C93-F30BC3FC25B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171" y="1621410"/>
            <a:ext cx="699423" cy="699423"/>
          </a:xfrm>
          <a:prstGeom prst="rect">
            <a:avLst/>
          </a:prstGeom>
        </p:spPr>
      </p:pic>
      <p:pic>
        <p:nvPicPr>
          <p:cNvPr id="6" name="ED125B9F">
            <a:hlinkClick r:id="" action="ppaction://media"/>
            <a:extLst>
              <a:ext uri="{FF2B5EF4-FFF2-40B4-BE49-F238E27FC236}">
                <a16:creationId xmlns:a16="http://schemas.microsoft.com/office/drawing/2014/main" id="{50844EF3-6248-4D7F-95B3-7DFF6D6B899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72372" y="2123646"/>
            <a:ext cx="6214457" cy="3176278"/>
          </a:xfrm>
          <a:prstGeom prst="rect">
            <a:avLst/>
          </a:prstGeom>
        </p:spPr>
      </p:pic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2F25C66D-4C78-418F-B013-B559EA1AF09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7353" y="41707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A3FC-D661-4858-8560-E4EBEC91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 </a:t>
            </a:r>
            <a:r>
              <a:rPr lang="en-GB" sz="12000" dirty="0" err="1"/>
              <a:t>eu</a:t>
            </a:r>
            <a:endParaRPr lang="en-GB" sz="12000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39789DA-5A67-4B74-8175-19AADC5FA2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93" y="2413262"/>
            <a:ext cx="5322047" cy="3703258"/>
          </a:xfrm>
          <a:prstGeom prst="rect">
            <a:avLst/>
          </a:prstGeom>
        </p:spPr>
      </p:pic>
      <p:pic>
        <p:nvPicPr>
          <p:cNvPr id="10" name="11_eu">
            <a:hlinkClick r:id="" action="ppaction://media"/>
            <a:extLst>
              <a:ext uri="{FF2B5EF4-FFF2-40B4-BE49-F238E27FC236}">
                <a16:creationId xmlns:a16="http://schemas.microsoft.com/office/drawing/2014/main" id="{A7E843CC-0F3F-4DA4-A420-0FED65E00B0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486266" y="1874902"/>
            <a:ext cx="703868" cy="703868"/>
          </a:xfrm>
          <a:prstGeom prst="rect">
            <a:avLst/>
          </a:prstGeom>
        </p:spPr>
      </p:pic>
      <p:pic>
        <p:nvPicPr>
          <p:cNvPr id="11" name="48883D2A">
            <a:hlinkClick r:id="" action="ppaction://media"/>
            <a:extLst>
              <a:ext uri="{FF2B5EF4-FFF2-40B4-BE49-F238E27FC236}">
                <a16:creationId xmlns:a16="http://schemas.microsoft.com/office/drawing/2014/main" id="{703A2A89-35F2-4A2D-813D-6F8DC2C94D4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77739" y="1690688"/>
            <a:ext cx="5914261" cy="3022844"/>
          </a:xfrm>
          <a:prstGeom prst="rect">
            <a:avLst/>
          </a:prstGeom>
        </p:spPr>
      </p:pic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2F25C66D-4C78-418F-B013-B559EA1AF09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99523" y="38076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A3FC-D661-4858-8560-E4EBEC91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20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2000" dirty="0"/>
              <a:t> g</a:t>
            </a:r>
          </a:p>
        </p:txBody>
      </p:sp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2F25C66D-4C78-418F-B013-B559EA1AF0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9523" y="3807691"/>
            <a:ext cx="914400" cy="914400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5965F8-8E17-42CD-9FA3-0ECFDC4D5D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80" y="2394408"/>
            <a:ext cx="5164695" cy="4232635"/>
          </a:xfrm>
          <a:prstGeom prst="rect">
            <a:avLst/>
          </a:prstGeom>
        </p:spPr>
      </p:pic>
      <p:pic>
        <p:nvPicPr>
          <p:cNvPr id="12" name="23_g">
            <a:hlinkClick r:id="" action="ppaction://media"/>
            <a:extLst>
              <a:ext uri="{FF2B5EF4-FFF2-40B4-BE49-F238E27FC236}">
                <a16:creationId xmlns:a16="http://schemas.microsoft.com/office/drawing/2014/main" id="{71429B1A-0490-496A-8429-F028BEE7EDB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3490" y="1526895"/>
            <a:ext cx="686201" cy="686201"/>
          </a:xfrm>
          <a:prstGeom prst="rect">
            <a:avLst/>
          </a:prstGeom>
        </p:spPr>
      </p:pic>
      <p:pic>
        <p:nvPicPr>
          <p:cNvPr id="5" name="895B8787">
            <a:hlinkClick r:id="" action="ppaction://media"/>
            <a:extLst>
              <a:ext uri="{FF2B5EF4-FFF2-40B4-BE49-F238E27FC236}">
                <a16:creationId xmlns:a16="http://schemas.microsoft.com/office/drawing/2014/main" id="{C0C3727A-06FF-448E-AB58-96F5A90DB43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13923" y="2078949"/>
            <a:ext cx="5467909" cy="279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39DC-039E-467A-BE99-BE588436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12000" dirty="0"/>
              <a:t>g </a:t>
            </a:r>
            <a:r>
              <a:rPr lang="en-GB" dirty="0"/>
              <a:t>before e   </a:t>
            </a:r>
            <a:r>
              <a:rPr lang="en-GB" sz="13300" dirty="0"/>
              <a:t>j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0BB353C-F216-4F02-830A-B5234122C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18" y="2503591"/>
            <a:ext cx="4923105" cy="3913869"/>
          </a:xfrm>
          <a:prstGeom prst="rect">
            <a:avLst/>
          </a:prstGeom>
        </p:spPr>
      </p:pic>
      <p:pic>
        <p:nvPicPr>
          <p:cNvPr id="5" name="Emily_g_j-sports-car">
            <a:hlinkClick r:id="" action="ppaction://media"/>
            <a:extLst>
              <a:ext uri="{FF2B5EF4-FFF2-40B4-BE49-F238E27FC236}">
                <a16:creationId xmlns:a16="http://schemas.microsoft.com/office/drawing/2014/main" id="{90FCB917-0F0E-4165-833B-2C3B6A1B287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7542" y="1690688"/>
            <a:ext cx="647307" cy="647307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9E027A0F-0CB3-4F3A-BD4B-8626508B07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Emily_23_fastcar">
            <a:hlinkClick r:id="" action="ppaction://media"/>
            <a:extLst>
              <a:ext uri="{FF2B5EF4-FFF2-40B4-BE49-F238E27FC236}">
                <a16:creationId xmlns:a16="http://schemas.microsoft.com/office/drawing/2014/main" id="{83610F08-E164-4347-8DF8-C918220A2CC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34814" y="2503591"/>
            <a:ext cx="5570431" cy="28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4240-2138-4CFA-9A61-657EF18C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gn</a:t>
            </a:r>
            <a:endParaRPr lang="en-GB" sz="12000" dirty="0"/>
          </a:p>
        </p:txBody>
      </p:sp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9F783AE7-3ADE-422C-BA5D-C12C6C2CE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46" y="2573511"/>
            <a:ext cx="4812792" cy="3986784"/>
          </a:xfrm>
          <a:prstGeom prst="rect">
            <a:avLst/>
          </a:prstGeom>
        </p:spPr>
      </p:pic>
      <p:pic>
        <p:nvPicPr>
          <p:cNvPr id="5" name="18_gn">
            <a:hlinkClick r:id="" action="ppaction://media"/>
            <a:extLst>
              <a:ext uri="{FF2B5EF4-FFF2-40B4-BE49-F238E27FC236}">
                <a16:creationId xmlns:a16="http://schemas.microsoft.com/office/drawing/2014/main" id="{49014B12-E0CB-4DE9-8438-491491753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746" y="1963911"/>
            <a:ext cx="609600" cy="609600"/>
          </a:xfrm>
          <a:prstGeom prst="rect">
            <a:avLst/>
          </a:prstGeom>
        </p:spPr>
      </p:pic>
      <p:pic>
        <p:nvPicPr>
          <p:cNvPr id="6" name="F_17_eating">
            <a:hlinkClick r:id="" action="ppaction://media"/>
            <a:extLst>
              <a:ext uri="{FF2B5EF4-FFF2-40B4-BE49-F238E27FC236}">
                <a16:creationId xmlns:a16="http://schemas.microsoft.com/office/drawing/2014/main" id="{4797FDDF-3574-43C7-8034-38F3407D3E4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33009" y="2090558"/>
            <a:ext cx="5869401" cy="2999916"/>
          </a:xfrm>
          <a:prstGeom prst="rect">
            <a:avLst/>
          </a:prstGeom>
        </p:spPr>
      </p:pic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11210277-CBD5-4228-B35D-A0733F685E1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q     </a:t>
            </a:r>
            <a:r>
              <a:rPr lang="en-GB" sz="12000" dirty="0" err="1"/>
              <a:t>qu</a:t>
            </a:r>
            <a:r>
              <a:rPr lang="en-GB" sz="12000" dirty="0"/>
              <a:t>     c</a:t>
            </a:r>
          </a:p>
        </p:txBody>
      </p:sp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9024" y="4252912"/>
            <a:ext cx="914400" cy="914400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31937133-7BC6-4DF5-845D-057CB2C96D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03" y="2863370"/>
            <a:ext cx="4794891" cy="3316466"/>
          </a:xfrm>
          <a:prstGeom prst="rect">
            <a:avLst/>
          </a:prstGeom>
        </p:spPr>
      </p:pic>
      <p:pic>
        <p:nvPicPr>
          <p:cNvPr id="12" name="Emily_c_k-clicking-castanets">
            <a:hlinkClick r:id="" action="ppaction://media"/>
            <a:extLst>
              <a:ext uri="{FF2B5EF4-FFF2-40B4-BE49-F238E27FC236}">
                <a16:creationId xmlns:a16="http://schemas.microsoft.com/office/drawing/2014/main" id="{E51D99F8-19D5-43CA-9013-96190FB2FF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3400" y="1655008"/>
            <a:ext cx="609600" cy="609600"/>
          </a:xfrm>
          <a:prstGeom prst="rect">
            <a:avLst/>
          </a:prstGeom>
        </p:spPr>
      </p:pic>
      <p:pic>
        <p:nvPicPr>
          <p:cNvPr id="6" name="B185B801">
            <a:hlinkClick r:id="" action="ppaction://media"/>
            <a:extLst>
              <a:ext uri="{FF2B5EF4-FFF2-40B4-BE49-F238E27FC236}">
                <a16:creationId xmlns:a16="http://schemas.microsoft.com/office/drawing/2014/main" id="{D0CF6235-65F4-4E6A-BAB2-CD5EC9917EEB}"/>
              </a:ext>
            </a:extLst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10954" y="2070607"/>
            <a:ext cx="5797957" cy="2963305"/>
          </a:xfrm>
        </p:spPr>
      </p:pic>
    </p:spTree>
    <p:extLst>
      <p:ext uri="{BB962C8B-B14F-4D97-AF65-F5344CB8AC3E}">
        <p14:creationId xmlns:p14="http://schemas.microsoft.com/office/powerpoint/2010/main" val="6025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B7C7-5919-410E-A2C8-7D05F226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i</a:t>
            </a:r>
            <a:endParaRPr lang="en-GB" sz="12000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AFAA36B-C775-410F-8E1D-E84CBA761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96405"/>
            <a:ext cx="4252274" cy="3380558"/>
          </a:xfrm>
          <a:prstGeom prst="rect">
            <a:avLst/>
          </a:prstGeom>
        </p:spPr>
      </p:pic>
      <p:pic>
        <p:nvPicPr>
          <p:cNvPr id="5" name="05_i">
            <a:hlinkClick r:id="" action="ppaction://media"/>
            <a:extLst>
              <a:ext uri="{FF2B5EF4-FFF2-40B4-BE49-F238E27FC236}">
                <a16:creationId xmlns:a16="http://schemas.microsoft.com/office/drawing/2014/main" id="{B03BC7A4-34E3-4934-B82C-6B44ABE5F89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" y="1568140"/>
            <a:ext cx="799323" cy="799323"/>
          </a:xfrm>
          <a:prstGeom prst="rect">
            <a:avLst/>
          </a:prstGeom>
        </p:spPr>
      </p:pic>
      <p:pic>
        <p:nvPicPr>
          <p:cNvPr id="6" name="Emily_05_smile">
            <a:hlinkClick r:id="" action="ppaction://media"/>
            <a:extLst>
              <a:ext uri="{FF2B5EF4-FFF2-40B4-BE49-F238E27FC236}">
                <a16:creationId xmlns:a16="http://schemas.microsoft.com/office/drawing/2014/main" id="{1BCCBE3C-6603-4561-A480-318F15CAB49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0326" y="2101041"/>
            <a:ext cx="5646010" cy="2885738"/>
          </a:xfrm>
          <a:prstGeom prst="rect">
            <a:avLst/>
          </a:prstGeom>
        </p:spPr>
      </p:pic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72CAE9BA-DB13-4F31-ABFD-60045EDE324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6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E6A2-3E3F-4F57-A11C-B459F01C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ien</a:t>
            </a:r>
            <a:endParaRPr lang="en-GB" sz="12000" dirty="0"/>
          </a:p>
        </p:txBody>
      </p:sp>
      <p:pic>
        <p:nvPicPr>
          <p:cNvPr id="4" name="Emily_13_plane">
            <a:hlinkClick r:id="" action="ppaction://media"/>
            <a:extLst>
              <a:ext uri="{FF2B5EF4-FFF2-40B4-BE49-F238E27FC236}">
                <a16:creationId xmlns:a16="http://schemas.microsoft.com/office/drawing/2014/main" id="{9B68EB16-0FC9-4F1C-AC81-278875B476A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93095" y="1707405"/>
            <a:ext cx="6736892" cy="3443189"/>
          </a:xfrm>
        </p:spPr>
      </p:pic>
      <p:pic>
        <p:nvPicPr>
          <p:cNvPr id="5" name="Graphic 4" descr="Megaphone">
            <a:extLst>
              <a:ext uri="{FF2B5EF4-FFF2-40B4-BE49-F238E27FC236}">
                <a16:creationId xmlns:a16="http://schemas.microsoft.com/office/drawing/2014/main" id="{5ECA2367-02FD-40D3-AF00-A8865ADA240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C27469D-C7F5-4390-B578-F33893D0C12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36" y="3131416"/>
            <a:ext cx="3814480" cy="3312376"/>
          </a:xfrm>
          <a:prstGeom prst="rect">
            <a:avLst/>
          </a:prstGeom>
        </p:spPr>
      </p:pic>
      <p:pic>
        <p:nvPicPr>
          <p:cNvPr id="7" name="Emily_ien-flying-plane">
            <a:hlinkClick r:id="" action="ppaction://media"/>
            <a:extLst>
              <a:ext uri="{FF2B5EF4-FFF2-40B4-BE49-F238E27FC236}">
                <a16:creationId xmlns:a16="http://schemas.microsoft.com/office/drawing/2014/main" id="{E1CC8A4F-E90E-45AD-9B8D-8E06D3CB6B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57777" y="1801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DE9C-E4AD-4F5C-9537-DB99BC36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in</a:t>
            </a:r>
          </a:p>
        </p:txBody>
      </p:sp>
      <p:pic>
        <p:nvPicPr>
          <p:cNvPr id="4" name="Picture 3" descr="A drawing of a bird&#10;&#10;Description automatically generated with medium confidence">
            <a:extLst>
              <a:ext uri="{FF2B5EF4-FFF2-40B4-BE49-F238E27FC236}">
                <a16:creationId xmlns:a16="http://schemas.microsoft.com/office/drawing/2014/main" id="{60939743-E633-48AA-8294-2AB4C98AE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0" y="2894416"/>
            <a:ext cx="4911354" cy="3417484"/>
          </a:xfrm>
          <a:prstGeom prst="rect">
            <a:avLst/>
          </a:prstGeom>
        </p:spPr>
      </p:pic>
      <p:pic>
        <p:nvPicPr>
          <p:cNvPr id="5" name="13_in">
            <a:hlinkClick r:id="" action="ppaction://media"/>
            <a:extLst>
              <a:ext uri="{FF2B5EF4-FFF2-40B4-BE49-F238E27FC236}">
                <a16:creationId xmlns:a16="http://schemas.microsoft.com/office/drawing/2014/main" id="{8FF1960A-5ABE-4C64-B521-73531D28201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" y="1690688"/>
            <a:ext cx="1025566" cy="1025566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176C97B7-D259-439C-904E-25B10F639E6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8" name="8AFA3432">
            <a:hlinkClick r:id="" action="ppaction://media"/>
            <a:extLst>
              <a:ext uri="{FF2B5EF4-FFF2-40B4-BE49-F238E27FC236}">
                <a16:creationId xmlns:a16="http://schemas.microsoft.com/office/drawing/2014/main" id="{E5AD7EE7-88A3-4188-9E24-26E1DDB2D7F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81799" y="1690687"/>
            <a:ext cx="5272005" cy="30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1600-E18E-4928-9044-BE19C897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12000" dirty="0"/>
              <a:t>o </a:t>
            </a:r>
            <a:r>
              <a:rPr lang="en-GB" dirty="0"/>
              <a:t>   not at end</a:t>
            </a:r>
          </a:p>
        </p:txBody>
      </p:sp>
      <p:pic>
        <p:nvPicPr>
          <p:cNvPr id="4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B2D060-7506-485B-A043-C75BEE13A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01" y="2671762"/>
            <a:ext cx="4452987" cy="3540125"/>
          </a:xfrm>
          <a:prstGeom prst="rect">
            <a:avLst/>
          </a:prstGeom>
        </p:spPr>
      </p:pic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B49AB005-A67A-4947-A33D-6BB88DD075C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8" name="4408BC4D">
            <a:hlinkClick r:id="" action="ppaction://media"/>
            <a:extLst>
              <a:ext uri="{FF2B5EF4-FFF2-40B4-BE49-F238E27FC236}">
                <a16:creationId xmlns:a16="http://schemas.microsoft.com/office/drawing/2014/main" id="{F08F3C0F-211D-44C9-BDD3-D2ACAA802D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34814" y="1782212"/>
            <a:ext cx="5397580" cy="2758763"/>
          </a:xfrm>
          <a:prstGeom prst="rect">
            <a:avLst/>
          </a:prstGeom>
        </p:spPr>
      </p:pic>
      <p:pic>
        <p:nvPicPr>
          <p:cNvPr id="10" name="Emily_o-slump-on-desk">
            <a:hlinkClick r:id="" action="ppaction://media"/>
            <a:extLst>
              <a:ext uri="{FF2B5EF4-FFF2-40B4-BE49-F238E27FC236}">
                <a16:creationId xmlns:a16="http://schemas.microsoft.com/office/drawing/2014/main" id="{9B66990E-455C-4EDB-8059-4C6A9B0AFE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61616" y="169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ABD9-E0C6-4F2A-ADE9-AD344C69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o     au</a:t>
            </a:r>
          </a:p>
        </p:txBody>
      </p:sp>
      <p:pic>
        <p:nvPicPr>
          <p:cNvPr id="4" name="Content Placeholder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A9345D89-8B7A-4FA3-9B9E-7C5AAB699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3168249"/>
            <a:ext cx="4497371" cy="3129421"/>
          </a:xfrm>
          <a:prstGeom prst="rect">
            <a:avLst/>
          </a:prstGeom>
        </p:spPr>
      </p:pic>
      <p:pic>
        <p:nvPicPr>
          <p:cNvPr id="5" name="08_au">
            <a:hlinkClick r:id="" action="ppaction://media"/>
            <a:extLst>
              <a:ext uri="{FF2B5EF4-FFF2-40B4-BE49-F238E27FC236}">
                <a16:creationId xmlns:a16="http://schemas.microsoft.com/office/drawing/2014/main" id="{7F267AB9-ABF5-4D66-86AD-8159766D5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2313" y="2124668"/>
            <a:ext cx="609600" cy="609600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5773405F-D97E-463C-AFE7-33F4D153BE1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B9ED426B">
            <a:hlinkClick r:id="" action="ppaction://media"/>
            <a:extLst>
              <a:ext uri="{FF2B5EF4-FFF2-40B4-BE49-F238E27FC236}">
                <a16:creationId xmlns:a16="http://schemas.microsoft.com/office/drawing/2014/main" id="{2BA8BCE2-8A11-4B35-93D2-6F928B4EBB4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34814" y="2124668"/>
            <a:ext cx="5750350" cy="31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2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46AE-F7E5-4F20-B015-A6627DD5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oi</a:t>
            </a:r>
          </a:p>
        </p:txBody>
      </p:sp>
      <p:pic>
        <p:nvPicPr>
          <p:cNvPr id="4" name="Picture 3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0FD037B6-80A6-45CD-80A2-E45570F7F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86" y="3205956"/>
            <a:ext cx="3828893" cy="2664271"/>
          </a:xfrm>
          <a:prstGeom prst="rect">
            <a:avLst/>
          </a:prstGeom>
        </p:spPr>
      </p:pic>
      <p:pic>
        <p:nvPicPr>
          <p:cNvPr id="5" name="09_oi">
            <a:hlinkClick r:id="" action="ppaction://media"/>
            <a:extLst>
              <a:ext uri="{FF2B5EF4-FFF2-40B4-BE49-F238E27FC236}">
                <a16:creationId xmlns:a16="http://schemas.microsoft.com/office/drawing/2014/main" id="{01ED8CB8-A084-4120-A377-3A5115AD037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4676" y="1973839"/>
            <a:ext cx="948965" cy="948965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A45D4C9F-2612-45B4-976C-838EF594BED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30220" y="4080891"/>
            <a:ext cx="914400" cy="914400"/>
          </a:xfrm>
          <a:prstGeom prst="rect">
            <a:avLst/>
          </a:prstGeom>
        </p:spPr>
      </p:pic>
      <p:pic>
        <p:nvPicPr>
          <p:cNvPr id="7" name="D557D4DE">
            <a:hlinkClick r:id="" action="ppaction://media"/>
            <a:extLst>
              <a:ext uri="{FF2B5EF4-FFF2-40B4-BE49-F238E27FC236}">
                <a16:creationId xmlns:a16="http://schemas.microsoft.com/office/drawing/2014/main" id="{84D0043E-8986-48EB-8699-3F7D5C72032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44620" y="1891506"/>
            <a:ext cx="5874918" cy="33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305A-B622-4C14-96B4-7EA0AC91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46BCC-C473-4BC8-AC13-FA53A8586E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510398"/>
            <a:ext cx="4000494" cy="3560464"/>
          </a:xfrm>
          <a:prstGeom prst="rect">
            <a:avLst/>
          </a:prstGeom>
        </p:spPr>
      </p:pic>
      <p:pic>
        <p:nvPicPr>
          <p:cNvPr id="6" name="14_on">
            <a:hlinkClick r:id="" action="ppaction://media"/>
            <a:extLst>
              <a:ext uri="{FF2B5EF4-FFF2-40B4-BE49-F238E27FC236}">
                <a16:creationId xmlns:a16="http://schemas.microsoft.com/office/drawing/2014/main" id="{B8178D4B-6886-49FB-95DF-C0337DA656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6071" y="1825625"/>
            <a:ext cx="609600" cy="609600"/>
          </a:xfrm>
          <a:prstGeom prst="rect">
            <a:avLst/>
          </a:prstGeom>
        </p:spPr>
      </p:pic>
      <p:pic>
        <p:nvPicPr>
          <p:cNvPr id="7" name="Content Placeholder 6" descr="Megaphone">
            <a:extLst>
              <a:ext uri="{FF2B5EF4-FFF2-40B4-BE49-F238E27FC236}">
                <a16:creationId xmlns:a16="http://schemas.microsoft.com/office/drawing/2014/main" id="{2F622541-11FC-40FB-871B-10CB7C487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52301" y="3628935"/>
            <a:ext cx="914400" cy="914400"/>
          </a:xfrm>
          <a:prstGeom prst="rect">
            <a:avLst/>
          </a:prstGeom>
        </p:spPr>
      </p:pic>
      <p:pic>
        <p:nvPicPr>
          <p:cNvPr id="8" name="68425D1E">
            <a:hlinkClick r:id="" action="ppaction://media"/>
            <a:extLst>
              <a:ext uri="{FF2B5EF4-FFF2-40B4-BE49-F238E27FC236}">
                <a16:creationId xmlns:a16="http://schemas.microsoft.com/office/drawing/2014/main" id="{F47CB4D6-BF00-4D70-9FFE-DDD740B533A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66700" y="1953829"/>
            <a:ext cx="5970919" cy="30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C63B3-F982-4B47-BB57-63DDFFA7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ou</a:t>
            </a:r>
            <a:r>
              <a:rPr lang="en-GB" sz="12000" dirty="0"/>
              <a:t>   </a:t>
            </a:r>
            <a:r>
              <a:rPr lang="en-GB" sz="12000" dirty="0" err="1"/>
              <a:t>oû</a:t>
            </a:r>
            <a:endParaRPr lang="en-GB" sz="12000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30C5A3-E5ED-434C-89EF-F619E38D86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3035922"/>
            <a:ext cx="4054311" cy="3223177"/>
          </a:xfrm>
          <a:prstGeom prst="rect">
            <a:avLst/>
          </a:prstGeom>
        </p:spPr>
      </p:pic>
      <p:pic>
        <p:nvPicPr>
          <p:cNvPr id="5" name="Emily_ou-chimpanzee">
            <a:hlinkClick r:id="" action="ppaction://media"/>
            <a:extLst>
              <a:ext uri="{FF2B5EF4-FFF2-40B4-BE49-F238E27FC236}">
                <a16:creationId xmlns:a16="http://schemas.microsoft.com/office/drawing/2014/main" id="{18135B31-BC7B-4960-9D09-E7A6B8BA844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838199" y="1690688"/>
            <a:ext cx="892404" cy="892404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621161EB-C43E-4A3A-8E41-B92BE868888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DCE90FB5">
            <a:hlinkClick r:id="" action="ppaction://media"/>
            <a:extLst>
              <a:ext uri="{FF2B5EF4-FFF2-40B4-BE49-F238E27FC236}">
                <a16:creationId xmlns:a16="http://schemas.microsoft.com/office/drawing/2014/main" id="{0132E7F2-4108-43ED-8100-DC6FE02B7E9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34814" y="2089756"/>
            <a:ext cx="5907858" cy="30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EE20-2B61-492B-B8CA-46B0EBA5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r   </a:t>
            </a:r>
            <a:r>
              <a:rPr lang="en-GB" sz="12000" dirty="0" err="1"/>
              <a:t>rr</a:t>
            </a:r>
            <a:endParaRPr lang="en-GB" sz="120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ED0C320-BBDE-4716-90DF-D23CF4CCD4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63049"/>
            <a:ext cx="4618799" cy="3213914"/>
          </a:xfrm>
          <a:prstGeom prst="rect">
            <a:avLst/>
          </a:prstGeom>
        </p:spPr>
      </p:pic>
      <p:pic>
        <p:nvPicPr>
          <p:cNvPr id="5" name="Emily_r_rr-gargling">
            <a:hlinkClick r:id="" action="ppaction://media"/>
            <a:extLst>
              <a:ext uri="{FF2B5EF4-FFF2-40B4-BE49-F238E27FC236}">
                <a16:creationId xmlns:a16="http://schemas.microsoft.com/office/drawing/2014/main" id="{DF519FE6-D869-461A-8105-A519ABC26856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636" y="1828800"/>
            <a:ext cx="667348" cy="667348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06DDBBC6-CC14-42AC-95CE-DAD211D6EF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Emily_26_gargle">
            <a:hlinkClick r:id="" action="ppaction://media"/>
            <a:extLst>
              <a:ext uri="{FF2B5EF4-FFF2-40B4-BE49-F238E27FC236}">
                <a16:creationId xmlns:a16="http://schemas.microsoft.com/office/drawing/2014/main" id="{A85C2AB9-194F-4CEA-8A28-E66792B92FF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34814" y="2294843"/>
            <a:ext cx="5919838" cy="302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C791-2560-45D6-96C2-03311F9C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12000" dirty="0"/>
              <a:t>s   c </a:t>
            </a:r>
            <a:r>
              <a:rPr lang="en-GB" dirty="0"/>
              <a:t>before </a:t>
            </a:r>
            <a:r>
              <a:rPr lang="en-GB" dirty="0" err="1"/>
              <a:t>i</a:t>
            </a:r>
            <a:endParaRPr lang="en-GB" dirty="0"/>
          </a:p>
        </p:txBody>
      </p:sp>
      <p:pic>
        <p:nvPicPr>
          <p:cNvPr id="4" name="Content Placeholder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28CE76-7152-478F-AE79-4165AD8E1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15" y="2828883"/>
            <a:ext cx="4510109" cy="3138284"/>
          </a:xfrm>
          <a:prstGeom prst="rect">
            <a:avLst/>
          </a:prstGeom>
        </p:spPr>
      </p:pic>
      <p:pic>
        <p:nvPicPr>
          <p:cNvPr id="5" name="Emily_s_ss-snake">
            <a:hlinkClick r:id="" action="ppaction://media"/>
            <a:extLst>
              <a:ext uri="{FF2B5EF4-FFF2-40B4-BE49-F238E27FC236}">
                <a16:creationId xmlns:a16="http://schemas.microsoft.com/office/drawing/2014/main" id="{9B690686-D683-4951-8A63-24C77C2513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315" y="1650185"/>
            <a:ext cx="609600" cy="609600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3EB32E30-BE81-4CE2-90D2-55629675ED5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Emily_21_snake">
            <a:hlinkClick r:id="" action="ppaction://media"/>
            <a:extLst>
              <a:ext uri="{FF2B5EF4-FFF2-40B4-BE49-F238E27FC236}">
                <a16:creationId xmlns:a16="http://schemas.microsoft.com/office/drawing/2014/main" id="{CEE826FE-42FB-41FB-B7EC-D61C910D351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34814" y="2564932"/>
            <a:ext cx="5814070" cy="29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ch</a:t>
            </a:r>
            <a:endParaRPr lang="en-GB" sz="12000" dirty="0"/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7A49810-F86E-4E2E-9FBA-9DF453A0B6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98" y="2558345"/>
            <a:ext cx="4917450" cy="3373127"/>
          </a:xfrm>
          <a:prstGeom prst="rect">
            <a:avLst/>
          </a:prstGeom>
        </p:spPr>
      </p:pic>
      <p:pic>
        <p:nvPicPr>
          <p:cNvPr id="13" name="17_ch">
            <a:hlinkClick r:id="" action="ppaction://media"/>
            <a:extLst>
              <a:ext uri="{FF2B5EF4-FFF2-40B4-BE49-F238E27FC236}">
                <a16:creationId xmlns:a16="http://schemas.microsoft.com/office/drawing/2014/main" id="{904267BE-BD98-4C07-B7F6-4B3F24D8E5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8998" y="2253545"/>
            <a:ext cx="609600" cy="609600"/>
          </a:xfrm>
          <a:prstGeom prst="rect">
            <a:avLst/>
          </a:prstGeom>
        </p:spPr>
      </p:pic>
      <p:pic>
        <p:nvPicPr>
          <p:cNvPr id="7" name="Emily_16_shh">
            <a:hlinkClick r:id="" action="ppaction://media"/>
            <a:extLst>
              <a:ext uri="{FF2B5EF4-FFF2-40B4-BE49-F238E27FC236}">
                <a16:creationId xmlns:a16="http://schemas.microsoft.com/office/drawing/2014/main" id="{27196177-11B1-42C9-A1BF-2E6831CAF98F}"/>
              </a:ext>
            </a:extLst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83424" y="1916112"/>
            <a:ext cx="5268199" cy="2692548"/>
          </a:xfr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69024" y="33305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DADD-1324-4F70-863C-09374559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 err="1"/>
              <a:t>th</a:t>
            </a:r>
            <a:endParaRPr lang="en-GB" sz="12000" dirty="0"/>
          </a:p>
        </p:txBody>
      </p:sp>
      <p:pic>
        <p:nvPicPr>
          <p:cNvPr id="4" name="Content Placeholder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A2EA9D4-4AA6-4CC4-995A-274BB506A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96" y="3073979"/>
            <a:ext cx="5053552" cy="3516430"/>
          </a:xfrm>
          <a:prstGeom prst="rect">
            <a:avLst/>
          </a:prstGeom>
        </p:spPr>
      </p:pic>
      <p:pic>
        <p:nvPicPr>
          <p:cNvPr id="5" name="Emily_t_tt_th-tut-shaking-finger">
            <a:hlinkClick r:id="" action="ppaction://media"/>
            <a:extLst>
              <a:ext uri="{FF2B5EF4-FFF2-40B4-BE49-F238E27FC236}">
                <a16:creationId xmlns:a16="http://schemas.microsoft.com/office/drawing/2014/main" id="{632975A6-5E3D-4F14-B440-410B3E6225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2769" y="2077533"/>
            <a:ext cx="609600" cy="609600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5BA1616A-E53E-4446-A975-8AA7F643F2B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46487" y="3807691"/>
            <a:ext cx="914400" cy="914400"/>
          </a:xfrm>
          <a:prstGeom prst="rect">
            <a:avLst/>
          </a:prstGeom>
        </p:spPr>
      </p:pic>
      <p:pic>
        <p:nvPicPr>
          <p:cNvPr id="7" name="Emily_18_tut">
            <a:hlinkClick r:id="" action="ppaction://media"/>
            <a:extLst>
              <a:ext uri="{FF2B5EF4-FFF2-40B4-BE49-F238E27FC236}">
                <a16:creationId xmlns:a16="http://schemas.microsoft.com/office/drawing/2014/main" id="{760AC4DB-1D29-486C-944A-4C11063555B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64029" y="2168165"/>
            <a:ext cx="5736005" cy="29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E67A-87B3-4B71-B031-211AC6DA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u</a:t>
            </a:r>
          </a:p>
        </p:txBody>
      </p:sp>
      <p:pic>
        <p:nvPicPr>
          <p:cNvPr id="4" name="Content Placeholder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5FD2CA-B600-462E-9AFD-48F408EF3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13" y="2838703"/>
            <a:ext cx="4433195" cy="3524390"/>
          </a:xfrm>
          <a:prstGeom prst="rect">
            <a:avLst/>
          </a:prstGeom>
        </p:spPr>
      </p:pic>
      <p:pic>
        <p:nvPicPr>
          <p:cNvPr id="5" name="07_u">
            <a:hlinkClick r:id="" action="ppaction://media"/>
            <a:extLst>
              <a:ext uri="{FF2B5EF4-FFF2-40B4-BE49-F238E27FC236}">
                <a16:creationId xmlns:a16="http://schemas.microsoft.com/office/drawing/2014/main" id="{F6C1B273-9B05-4CF3-A5C9-1FBBDFD958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1959895"/>
            <a:ext cx="609600" cy="609600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756712A5-38F7-435B-9528-B32DAA41132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CDAC5DC1">
            <a:hlinkClick r:id="" action="ppaction://media"/>
            <a:extLst>
              <a:ext uri="{FF2B5EF4-FFF2-40B4-BE49-F238E27FC236}">
                <a16:creationId xmlns:a16="http://schemas.microsoft.com/office/drawing/2014/main" id="{99BF7755-136D-4F3B-84BA-656D49C5F73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49435" y="2264694"/>
            <a:ext cx="5584033" cy="28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A656-34CD-4908-83EF-451EE2A0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un  um</a:t>
            </a:r>
          </a:p>
        </p:txBody>
      </p:sp>
      <p:pic>
        <p:nvPicPr>
          <p:cNvPr id="4" name="Picture 3" descr="A person with the mouth open&#10;&#10;Description automatically generated with low confidence">
            <a:extLst>
              <a:ext uri="{FF2B5EF4-FFF2-40B4-BE49-F238E27FC236}">
                <a16:creationId xmlns:a16="http://schemas.microsoft.com/office/drawing/2014/main" id="{0E7C2BBC-F67A-4EF4-85E3-374A2982E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19" y="2904131"/>
            <a:ext cx="4523895" cy="3147877"/>
          </a:xfrm>
          <a:prstGeom prst="rect">
            <a:avLst/>
          </a:prstGeom>
        </p:spPr>
      </p:pic>
      <p:pic>
        <p:nvPicPr>
          <p:cNvPr id="5" name="15_un">
            <a:hlinkClick r:id="" action="ppaction://media"/>
            <a:extLst>
              <a:ext uri="{FF2B5EF4-FFF2-40B4-BE49-F238E27FC236}">
                <a16:creationId xmlns:a16="http://schemas.microsoft.com/office/drawing/2014/main" id="{D4074236-206B-49C6-AB83-2029CB517A9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506" y="1820560"/>
            <a:ext cx="816990" cy="816990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4EBDFE9B-B25D-4A4B-B762-DB5E11F71A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Emily_15_canthear">
            <a:hlinkClick r:id="" action="ppaction://media"/>
            <a:extLst>
              <a:ext uri="{FF2B5EF4-FFF2-40B4-BE49-F238E27FC236}">
                <a16:creationId xmlns:a16="http://schemas.microsoft.com/office/drawing/2014/main" id="{48A65EC3-4EA3-4A1F-9864-73E1C0E9154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34813" y="1735731"/>
            <a:ext cx="5659885" cy="28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3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8F0FD4E-1C27-4BF7-82D7-C29580C96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239" y="2962018"/>
            <a:ext cx="3957926" cy="3146551"/>
          </a:xfrm>
          <a:prstGeom prst="rect">
            <a:avLst/>
          </a:prstGeom>
        </p:spPr>
      </p:pic>
      <p:pic>
        <p:nvPicPr>
          <p:cNvPr id="5" name="20_y">
            <a:hlinkClick r:id="" action="ppaction://media"/>
            <a:extLst>
              <a:ext uri="{FF2B5EF4-FFF2-40B4-BE49-F238E27FC236}">
                <a16:creationId xmlns:a16="http://schemas.microsoft.com/office/drawing/2014/main" id="{E8907034-6D8D-4594-BA6A-DE3EE2F79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4068" y="1968963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FF0DD-13A4-4770-8A98-F1ABF52E0EE1}"/>
              </a:ext>
            </a:extLst>
          </p:cNvPr>
          <p:cNvSpPr txBox="1"/>
          <p:nvPr/>
        </p:nvSpPr>
        <p:spPr>
          <a:xfrm>
            <a:off x="2073897" y="452487"/>
            <a:ext cx="729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err="1"/>
              <a:t>ll</a:t>
            </a:r>
            <a:r>
              <a:rPr lang="en-GB" sz="12000" dirty="0"/>
              <a:t> </a:t>
            </a:r>
            <a:r>
              <a:rPr lang="en-GB" sz="6600" dirty="0"/>
              <a:t>after e</a:t>
            </a:r>
          </a:p>
        </p:txBody>
      </p:sp>
      <p:pic>
        <p:nvPicPr>
          <p:cNvPr id="7" name="Graphic 6" descr="Megaphone">
            <a:extLst>
              <a:ext uri="{FF2B5EF4-FFF2-40B4-BE49-F238E27FC236}">
                <a16:creationId xmlns:a16="http://schemas.microsoft.com/office/drawing/2014/main" id="{25249DB9-2828-47AF-8C84-302AD2DB66F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8" name="289DB312">
            <a:hlinkClick r:id="" action="ppaction://media"/>
            <a:extLst>
              <a:ext uri="{FF2B5EF4-FFF2-40B4-BE49-F238E27FC236}">
                <a16:creationId xmlns:a16="http://schemas.microsoft.com/office/drawing/2014/main" id="{22793978-FA32-4EDA-B14E-90CE356E680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34813" y="2036629"/>
            <a:ext cx="5472263" cy="31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020A-C7B6-4215-B56D-A7902A5E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z</a:t>
            </a:r>
          </a:p>
        </p:txBody>
      </p:sp>
      <p:pic>
        <p:nvPicPr>
          <p:cNvPr id="4" name="Content Placeholder 3" descr="A close-up of a fly&#10;&#10;Description automatically generated with low confidence">
            <a:extLst>
              <a:ext uri="{FF2B5EF4-FFF2-40B4-BE49-F238E27FC236}">
                <a16:creationId xmlns:a16="http://schemas.microsoft.com/office/drawing/2014/main" id="{74E7B219-8958-4565-9289-8D330B8D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38310"/>
            <a:ext cx="4577846" cy="3185418"/>
          </a:xfrm>
          <a:prstGeom prst="rect">
            <a:avLst/>
          </a:prstGeom>
        </p:spPr>
      </p:pic>
      <p:pic>
        <p:nvPicPr>
          <p:cNvPr id="5" name="Emily_z-bee-buzzing">
            <a:hlinkClick r:id="" action="ppaction://media"/>
            <a:extLst>
              <a:ext uri="{FF2B5EF4-FFF2-40B4-BE49-F238E27FC236}">
                <a16:creationId xmlns:a16="http://schemas.microsoft.com/office/drawing/2014/main" id="{B14457C8-C3C2-4B84-95E7-8B0BB7C895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136" y="1959699"/>
            <a:ext cx="609600" cy="609600"/>
          </a:xfrm>
          <a:prstGeom prst="rect">
            <a:avLst/>
          </a:prstGeom>
        </p:spPr>
      </p:pic>
      <p:pic>
        <p:nvPicPr>
          <p:cNvPr id="6" name="Graphic 5" descr="Megaphone">
            <a:extLst>
              <a:ext uri="{FF2B5EF4-FFF2-40B4-BE49-F238E27FC236}">
                <a16:creationId xmlns:a16="http://schemas.microsoft.com/office/drawing/2014/main" id="{917A06A9-2220-4709-8576-62C695D7E5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414" y="3807691"/>
            <a:ext cx="914400" cy="914400"/>
          </a:xfrm>
          <a:prstGeom prst="rect">
            <a:avLst/>
          </a:prstGeom>
        </p:spPr>
      </p:pic>
      <p:pic>
        <p:nvPicPr>
          <p:cNvPr id="7" name="71DB4F27">
            <a:hlinkClick r:id="" action="ppaction://media"/>
            <a:extLst>
              <a:ext uri="{FF2B5EF4-FFF2-40B4-BE49-F238E27FC236}">
                <a16:creationId xmlns:a16="http://schemas.microsoft.com/office/drawing/2014/main" id="{1344102F-3F17-41A7-905A-74D15BB0955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08034" y="1745557"/>
            <a:ext cx="5539856" cy="31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5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729C-CE1D-47F6-84CC-08090FF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2000" dirty="0"/>
              <a:t>e   </a:t>
            </a:r>
            <a:r>
              <a:rPr lang="en-GB" sz="5400" dirty="0"/>
              <a:t>before 1 consonant</a:t>
            </a:r>
          </a:p>
        </p:txBody>
      </p:sp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EB0BC24C-755B-46BC-9AA1-2CBCB7B844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9288" y="3275174"/>
            <a:ext cx="914400" cy="914400"/>
          </a:xfrm>
          <a:prstGeom prst="rect">
            <a:avLst/>
          </a:prstGeom>
        </p:spPr>
      </p:pic>
      <p:pic>
        <p:nvPicPr>
          <p:cNvPr id="10" name="Picture 9" descr="A drawing of a person playing tennis&#10;&#10;Description automatically generated with medium confidence">
            <a:extLst>
              <a:ext uri="{FF2B5EF4-FFF2-40B4-BE49-F238E27FC236}">
                <a16:creationId xmlns:a16="http://schemas.microsoft.com/office/drawing/2014/main" id="{8D7B6839-D598-49A5-B286-0A10110BB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31" y="2440261"/>
            <a:ext cx="5100407" cy="3498626"/>
          </a:xfrm>
          <a:prstGeom prst="rect">
            <a:avLst/>
          </a:prstGeom>
        </p:spPr>
      </p:pic>
      <p:pic>
        <p:nvPicPr>
          <p:cNvPr id="11" name="02_e">
            <a:hlinkClick r:id="" action="ppaction://media"/>
            <a:extLst>
              <a:ext uri="{FF2B5EF4-FFF2-40B4-BE49-F238E27FC236}">
                <a16:creationId xmlns:a16="http://schemas.microsoft.com/office/drawing/2014/main" id="{66888942-166A-4FB6-8B22-6171EA2BC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3400" y="1385888"/>
            <a:ext cx="609600" cy="609600"/>
          </a:xfrm>
          <a:prstGeom prst="rect">
            <a:avLst/>
          </a:prstGeom>
        </p:spPr>
      </p:pic>
      <p:pic>
        <p:nvPicPr>
          <p:cNvPr id="5" name="Emily_02_tennis">
            <a:hlinkClick r:id="" action="ppaction://media"/>
            <a:extLst>
              <a:ext uri="{FF2B5EF4-FFF2-40B4-BE49-F238E27FC236}">
                <a16:creationId xmlns:a16="http://schemas.microsoft.com/office/drawing/2014/main" id="{4A9397EC-949E-45D2-8CB2-CB087EB41FF0}"/>
              </a:ext>
            </a:extLst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45660" y="1734828"/>
            <a:ext cx="5809389" cy="2969147"/>
          </a:xfrm>
        </p:spPr>
      </p:pic>
    </p:spTree>
    <p:extLst>
      <p:ext uri="{BB962C8B-B14F-4D97-AF65-F5344CB8AC3E}">
        <p14:creationId xmlns:p14="http://schemas.microsoft.com/office/powerpoint/2010/main" val="29161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40cff09-23a3-4612-ac80-621791bf9af0">
      <UserInfo>
        <DisplayName>Lyndsey James</DisplayName>
        <AccountId>14</AccountId>
        <AccountType/>
      </UserInfo>
    </SharedWithUsers>
    <lcf76f155ced4ddcb4097134ff3c332f xmlns="ddc269cf-295c-4e5a-885b-4a8cb451c7b4">
      <Terms xmlns="http://schemas.microsoft.com/office/infopath/2007/PartnerControls"/>
    </lcf76f155ced4ddcb4097134ff3c332f>
    <TaxCatchAll xmlns="a40cff09-23a3-4612-ac80-621791bf9af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19F1B063D14547B215B5CE39ACB1AF" ma:contentTypeVersion="16" ma:contentTypeDescription="Create a new document." ma:contentTypeScope="" ma:versionID="640947007fa97fc360e41195fe963696">
  <xsd:schema xmlns:xsd="http://www.w3.org/2001/XMLSchema" xmlns:xs="http://www.w3.org/2001/XMLSchema" xmlns:p="http://schemas.microsoft.com/office/2006/metadata/properties" xmlns:ns2="ddc269cf-295c-4e5a-885b-4a8cb451c7b4" xmlns:ns3="a40cff09-23a3-4612-ac80-621791bf9af0" targetNamespace="http://schemas.microsoft.com/office/2006/metadata/properties" ma:root="true" ma:fieldsID="32e902e65eb548870195fda34079d11d" ns2:_="" ns3:_="">
    <xsd:import namespace="ddc269cf-295c-4e5a-885b-4a8cb451c7b4"/>
    <xsd:import namespace="a40cff09-23a3-4612-ac80-621791bf9a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269cf-295c-4e5a-885b-4a8cb451c7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4114ca-24ca-4601-bab9-1c59858940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cff09-23a3-4612-ac80-621791bf9af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5b3935-4717-42da-a4f7-9b284dbdc89b}" ma:internalName="TaxCatchAll" ma:showField="CatchAllData" ma:web="a40cff09-23a3-4612-ac80-621791bf9a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B0B086-DF92-4EEB-9C56-A1B1267AD8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011A48-C7D2-4EB3-B584-BFF1C7806B5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ddc269cf-295c-4e5a-885b-4a8cb451c7b4"/>
    <ds:schemaRef ds:uri="http://schemas.microsoft.com/office/infopath/2007/PartnerControls"/>
    <ds:schemaRef ds:uri="a40cff09-23a3-4612-ac80-621791bf9af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90C885-2CB3-4EE2-9487-AEDEC2974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269cf-295c-4e5a-885b-4a8cb451c7b4"/>
    <ds:schemaRef ds:uri="a40cff09-23a3-4612-ac80-621791bf9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246</Words>
  <Application>Microsoft Office PowerPoint</Application>
  <PresentationFormat>Widescreen</PresentationFormat>
  <Paragraphs>90</Paragraphs>
  <Slides>84</Slides>
  <Notes>0</Notes>
  <HiddenSlides>0</HiddenSlides>
  <MMClips>156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a</vt:lpstr>
      <vt:lpstr>en      em     an</vt:lpstr>
      <vt:lpstr>q     qu     c</vt:lpstr>
      <vt:lpstr>ch</vt:lpstr>
      <vt:lpstr>e   before 1 consonant</vt:lpstr>
      <vt:lpstr>e before 2 consonants è/ai e before final t</vt:lpstr>
      <vt:lpstr>é     er</vt:lpstr>
      <vt:lpstr> eu</vt:lpstr>
      <vt:lpstr> g</vt:lpstr>
      <vt:lpstr>g before e   j</vt:lpstr>
      <vt:lpstr>gn</vt:lpstr>
      <vt:lpstr>i</vt:lpstr>
      <vt:lpstr>ien</vt:lpstr>
      <vt:lpstr>in</vt:lpstr>
      <vt:lpstr>o    not at end</vt:lpstr>
      <vt:lpstr>o     au</vt:lpstr>
      <vt:lpstr>oi</vt:lpstr>
      <vt:lpstr>on</vt:lpstr>
      <vt:lpstr>ou   oû</vt:lpstr>
      <vt:lpstr>r   rr</vt:lpstr>
      <vt:lpstr>s   c before i</vt:lpstr>
      <vt:lpstr>th</vt:lpstr>
      <vt:lpstr>u</vt:lpstr>
      <vt:lpstr>un  um</vt:lpstr>
      <vt:lpstr>PowerPoint Presentation</vt:lpstr>
      <vt:lpstr>z</vt:lpstr>
      <vt:lpstr>PowerPoint Presentation</vt:lpstr>
      <vt:lpstr>a</vt:lpstr>
      <vt:lpstr>en      em     an</vt:lpstr>
      <vt:lpstr>q     qu     c</vt:lpstr>
      <vt:lpstr>ch</vt:lpstr>
      <vt:lpstr>e   before 1 consonant</vt:lpstr>
      <vt:lpstr>e before 2 consonants è/ai e before final t</vt:lpstr>
      <vt:lpstr>é     er</vt:lpstr>
      <vt:lpstr> eu</vt:lpstr>
      <vt:lpstr> g</vt:lpstr>
      <vt:lpstr>g before e   j</vt:lpstr>
      <vt:lpstr>gn</vt:lpstr>
      <vt:lpstr>i</vt:lpstr>
      <vt:lpstr>ien</vt:lpstr>
      <vt:lpstr>in</vt:lpstr>
      <vt:lpstr>o    not at end</vt:lpstr>
      <vt:lpstr>o     au</vt:lpstr>
      <vt:lpstr>oi</vt:lpstr>
      <vt:lpstr>on</vt:lpstr>
      <vt:lpstr>ou   oû</vt:lpstr>
      <vt:lpstr>r   rr</vt:lpstr>
      <vt:lpstr>s   c before i</vt:lpstr>
      <vt:lpstr>th</vt:lpstr>
      <vt:lpstr>u</vt:lpstr>
      <vt:lpstr>un  um</vt:lpstr>
      <vt:lpstr>PowerPoint Presentation</vt:lpstr>
      <vt:lpstr>z</vt:lpstr>
      <vt:lpstr>PowerPoint Presentation</vt:lpstr>
      <vt:lpstr>a</vt:lpstr>
      <vt:lpstr>en      em     an</vt:lpstr>
      <vt:lpstr>q     qu     c</vt:lpstr>
      <vt:lpstr>ch</vt:lpstr>
      <vt:lpstr>e   before 1 consonant</vt:lpstr>
      <vt:lpstr>e before 2 consonants è/ai e before final t</vt:lpstr>
      <vt:lpstr>é     er</vt:lpstr>
      <vt:lpstr> eu</vt:lpstr>
      <vt:lpstr> g</vt:lpstr>
      <vt:lpstr>g before e   j</vt:lpstr>
      <vt:lpstr>gn</vt:lpstr>
      <vt:lpstr>i</vt:lpstr>
      <vt:lpstr>ien</vt:lpstr>
      <vt:lpstr>in</vt:lpstr>
      <vt:lpstr>o    not at end</vt:lpstr>
      <vt:lpstr>o     au</vt:lpstr>
      <vt:lpstr>oi</vt:lpstr>
      <vt:lpstr>on</vt:lpstr>
      <vt:lpstr>ou   oû</vt:lpstr>
      <vt:lpstr>r   rr</vt:lpstr>
      <vt:lpstr>s   c before i</vt:lpstr>
      <vt:lpstr>th</vt:lpstr>
      <vt:lpstr>u</vt:lpstr>
      <vt:lpstr>un  um</vt:lpstr>
      <vt:lpstr>PowerPoint Presentation</vt:lpstr>
      <vt:lpstr>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Cave</dc:creator>
  <cp:lastModifiedBy>Scott Thornburn</cp:lastModifiedBy>
  <cp:revision>34</cp:revision>
  <dcterms:created xsi:type="dcterms:W3CDTF">2021-08-17T13:01:25Z</dcterms:created>
  <dcterms:modified xsi:type="dcterms:W3CDTF">2022-05-27T12:07:32Z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0x010100B619F1B063D14547B215B5CE39ACB1AF</vt:lpwstr>
  </property>
</Properties>
</file>